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1" r:id="rId4"/>
    <p:sldMasterId id="2147483720" r:id="rId5"/>
  </p:sldMasterIdLst>
  <p:notesMasterIdLst>
    <p:notesMasterId r:id="rId43"/>
  </p:notesMasterIdLst>
  <p:handoutMasterIdLst>
    <p:handoutMasterId r:id="rId44"/>
  </p:handoutMasterIdLst>
  <p:sldIdLst>
    <p:sldId id="415" r:id="rId6"/>
    <p:sldId id="357" r:id="rId7"/>
    <p:sldId id="353" r:id="rId8"/>
    <p:sldId id="358" r:id="rId9"/>
    <p:sldId id="392" r:id="rId10"/>
    <p:sldId id="393" r:id="rId11"/>
    <p:sldId id="362" r:id="rId12"/>
    <p:sldId id="370" r:id="rId13"/>
    <p:sldId id="391" r:id="rId14"/>
    <p:sldId id="390" r:id="rId15"/>
    <p:sldId id="394" r:id="rId16"/>
    <p:sldId id="395" r:id="rId17"/>
    <p:sldId id="396" r:id="rId18"/>
    <p:sldId id="404" r:id="rId19"/>
    <p:sldId id="363" r:id="rId20"/>
    <p:sldId id="371" r:id="rId21"/>
    <p:sldId id="397" r:id="rId22"/>
    <p:sldId id="398" r:id="rId23"/>
    <p:sldId id="399" r:id="rId24"/>
    <p:sldId id="400" r:id="rId25"/>
    <p:sldId id="406" r:id="rId26"/>
    <p:sldId id="401" r:id="rId27"/>
    <p:sldId id="402" r:id="rId28"/>
    <p:sldId id="403" r:id="rId29"/>
    <p:sldId id="405" r:id="rId30"/>
    <p:sldId id="364" r:id="rId31"/>
    <p:sldId id="417" r:id="rId32"/>
    <p:sldId id="416" r:id="rId33"/>
    <p:sldId id="407" r:id="rId34"/>
    <p:sldId id="408" r:id="rId35"/>
    <p:sldId id="409" r:id="rId36"/>
    <p:sldId id="410" r:id="rId37"/>
    <p:sldId id="411" r:id="rId38"/>
    <p:sldId id="412" r:id="rId39"/>
    <p:sldId id="413" r:id="rId40"/>
    <p:sldId id="418" r:id="rId41"/>
    <p:sldId id="414"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4209"/>
    <a:srgbClr val="535C13"/>
    <a:srgbClr val="418AB3"/>
    <a:srgbClr val="2C145C"/>
    <a:srgbClr val="A20602"/>
    <a:srgbClr val="FFFFFF"/>
    <a:srgbClr val="F0F5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3F22F7-59E8-47DD-91DE-DE24EE4BFA0A}" v="47" dt="2024-09-09T21:07:39.5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2647" autoAdjust="0"/>
  </p:normalViewPr>
  <p:slideViewPr>
    <p:cSldViewPr snapToGrid="0">
      <p:cViewPr varScale="1">
        <p:scale>
          <a:sx n="103" d="100"/>
          <a:sy n="103" d="100"/>
        </p:scale>
        <p:origin x="1200" y="90"/>
      </p:cViewPr>
      <p:guideLst/>
    </p:cSldViewPr>
  </p:slideViewPr>
  <p:notesTextViewPr>
    <p:cViewPr>
      <p:scale>
        <a:sx n="1" d="1"/>
        <a:sy n="1" d="1"/>
      </p:scale>
      <p:origin x="0" y="0"/>
    </p:cViewPr>
  </p:notesTextViewPr>
  <p:notesViewPr>
    <p:cSldViewPr snapToGrid="0">
      <p:cViewPr varScale="1">
        <p:scale>
          <a:sx n="60" d="100"/>
          <a:sy n="60" d="100"/>
        </p:scale>
        <p:origin x="3187" y="4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CC5FF20-094C-4B4C-8503-77856AD48DE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BBAB9C37-3162-492E-B7A4-B3468F930DA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963D420-8D24-4DB9-A857-19EF607B88A8}" type="datetimeFigureOut">
              <a:rPr lang="en-US" smtClean="0"/>
              <a:t>9/9/2024</a:t>
            </a:fld>
            <a:endParaRPr lang="en-US" dirty="0"/>
          </a:p>
        </p:txBody>
      </p:sp>
      <p:sp>
        <p:nvSpPr>
          <p:cNvPr id="4" name="Footer Placeholder 3">
            <a:extLst>
              <a:ext uri="{FF2B5EF4-FFF2-40B4-BE49-F238E27FC236}">
                <a16:creationId xmlns:a16="http://schemas.microsoft.com/office/drawing/2014/main" id="{0C5772A6-A2D0-4E9E-A5BB-A4C5956808F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13B8032-AFD5-4AF4-B658-6795E74657A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D7D5C99-9F83-458D-90B6-E6ED176E747E}" type="slidenum">
              <a:rPr lang="en-US" smtClean="0"/>
              <a:t>‹#›</a:t>
            </a:fld>
            <a:endParaRPr lang="en-US" dirty="0"/>
          </a:p>
        </p:txBody>
      </p:sp>
    </p:spTree>
    <p:extLst>
      <p:ext uri="{BB962C8B-B14F-4D97-AF65-F5344CB8AC3E}">
        <p14:creationId xmlns:p14="http://schemas.microsoft.com/office/powerpoint/2010/main" val="21013212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D840FA-1869-4E60-9E07-29E4497986F1}" type="datetimeFigureOut">
              <a:rPr lang="en-US" smtClean="0"/>
              <a:t>9/9/2024</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9B8ACA-7904-40BD-B38E-FD81EA5319F6}" type="slidenum">
              <a:rPr lang="en-US" smtClean="0"/>
              <a:t>‹#›</a:t>
            </a:fld>
            <a:endParaRPr lang="en-US" dirty="0"/>
          </a:p>
        </p:txBody>
      </p:sp>
    </p:spTree>
    <p:extLst>
      <p:ext uri="{BB962C8B-B14F-4D97-AF65-F5344CB8AC3E}">
        <p14:creationId xmlns:p14="http://schemas.microsoft.com/office/powerpoint/2010/main" val="3206622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t>TELL:</a:t>
            </a:r>
            <a:r>
              <a:rPr lang="en-US" altLang="en-US">
                <a:solidFill>
                  <a:srgbClr val="000000"/>
                </a:solidFill>
              </a:rPr>
              <a:t> We are here today to learn menus and standardized recipes. </a:t>
            </a:r>
            <a:r>
              <a:rPr lang="en-US" altLang="en-US"/>
              <a:t>Before we begin please complete the pre-quiz located in your binder. Answer the questions to the best of your ability.  We will review the pre-quiz answers together before beginning this presentation. At the completion of this training, there will be a review quiz to assess what you have learned.</a:t>
            </a:r>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1A52A473-6786-4744-8DDA-7B4EFC8F844C}" type="slidenum">
              <a:rPr lang="en-US" altLang="en-US" smtClean="0">
                <a:cs typeface="Arial" panose="020B0604020202020204" pitchFamily="34" charset="0"/>
              </a:rPr>
              <a:pPr>
                <a:spcBef>
                  <a:spcPct val="0"/>
                </a:spcBef>
              </a:pPr>
              <a:t>1</a:t>
            </a:fld>
            <a:endParaRPr lang="en-US" altLang="en-US">
              <a:cs typeface="Arial" panose="020B0604020202020204" pitchFamily="34" charset="0"/>
            </a:endParaRPr>
          </a:p>
        </p:txBody>
      </p:sp>
    </p:spTree>
    <p:extLst>
      <p:ext uri="{BB962C8B-B14F-4D97-AF65-F5344CB8AC3E}">
        <p14:creationId xmlns:p14="http://schemas.microsoft.com/office/powerpoint/2010/main" val="1983221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9B8ACA-7904-40BD-B38E-FD81EA5319F6}" type="slidenum">
              <a:rPr lang="en-US" smtClean="0"/>
              <a:t>2</a:t>
            </a:fld>
            <a:endParaRPr lang="en-US" dirty="0"/>
          </a:p>
        </p:txBody>
      </p:sp>
    </p:spTree>
    <p:extLst>
      <p:ext uri="{BB962C8B-B14F-4D97-AF65-F5344CB8AC3E}">
        <p14:creationId xmlns:p14="http://schemas.microsoft.com/office/powerpoint/2010/main" val="38808527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ecipe Book 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AB1659C-931B-4D88-9E3F-38E165785555}"/>
              </a:ext>
            </a:extLst>
          </p:cNvPr>
          <p:cNvSpPr>
            <a:spLocks noGrp="1"/>
          </p:cNvSpPr>
          <p:nvPr>
            <p:ph type="pic" sz="quarter" idx="10" hasCustomPrompt="1"/>
          </p:nvPr>
        </p:nvSpPr>
        <p:spPr>
          <a:xfrm>
            <a:off x="0" y="3086024"/>
            <a:ext cx="9144000" cy="3771976"/>
          </a:xfrm>
        </p:spPr>
        <p:txBody>
          <a:bodyPr anchor="ctr"/>
          <a:lstStyle>
            <a:lvl1pPr marL="0" indent="0" algn="ctr">
              <a:buNone/>
              <a:defRPr/>
            </a:lvl1pPr>
          </a:lstStyle>
          <a:p>
            <a:r>
              <a:rPr lang="en-US" dirty="0"/>
              <a:t>Add a picture </a:t>
            </a:r>
          </a:p>
        </p:txBody>
      </p:sp>
      <p:sp>
        <p:nvSpPr>
          <p:cNvPr id="2" name="Title 1">
            <a:extLst>
              <a:ext uri="{FF2B5EF4-FFF2-40B4-BE49-F238E27FC236}">
                <a16:creationId xmlns:a16="http://schemas.microsoft.com/office/drawing/2014/main" id="{9434CD67-C668-42E8-AC37-E29C76B0242B}"/>
              </a:ext>
            </a:extLst>
          </p:cNvPr>
          <p:cNvSpPr>
            <a:spLocks noGrp="1"/>
          </p:cNvSpPr>
          <p:nvPr>
            <p:ph type="ctrTitle"/>
          </p:nvPr>
        </p:nvSpPr>
        <p:spPr>
          <a:xfrm>
            <a:off x="388621" y="253424"/>
            <a:ext cx="8608134" cy="1476039"/>
          </a:xfrm>
        </p:spPr>
        <p:txBody>
          <a:bodyPr anchor="b">
            <a:noAutofit/>
          </a:bodyPr>
          <a:lstStyle>
            <a:lvl1pPr algn="l">
              <a:defRPr sz="4950" baseline="0">
                <a:solidFill>
                  <a:schemeClr val="accent1">
                    <a:lumMod val="50000"/>
                  </a:schemeClr>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4FD748F-42E3-495F-974D-1BDF0F1FA527}"/>
              </a:ext>
            </a:extLst>
          </p:cNvPr>
          <p:cNvSpPr>
            <a:spLocks noGrp="1"/>
          </p:cNvSpPr>
          <p:nvPr>
            <p:ph type="subTitle" idx="1"/>
          </p:nvPr>
        </p:nvSpPr>
        <p:spPr>
          <a:xfrm>
            <a:off x="2043374" y="1746836"/>
            <a:ext cx="6981564" cy="638022"/>
          </a:xfrm>
        </p:spPr>
        <p:txBody>
          <a:bodyPr>
            <a:normAutofit/>
          </a:bodyPr>
          <a:lstStyle>
            <a:lvl1pPr marL="0" indent="0" algn="l">
              <a:buNone/>
              <a:defRPr sz="2700" i="1">
                <a:solidFill>
                  <a:schemeClr val="accent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095102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2 Recipe Book Recipe">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97A2E64D-B280-49F7-95F5-CD6A24C1EC9B}"/>
              </a:ext>
            </a:extLst>
          </p:cNvPr>
          <p:cNvSpPr/>
          <p:nvPr userDrawn="1"/>
        </p:nvSpPr>
        <p:spPr>
          <a:xfrm>
            <a:off x="6505046" y="0"/>
            <a:ext cx="2638953" cy="6858000"/>
          </a:xfrm>
          <a:prstGeom prst="rect">
            <a:avLst/>
          </a:prstGeom>
          <a:solidFill>
            <a:schemeClr val="accent6">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dirty="0"/>
          </a:p>
        </p:txBody>
      </p:sp>
      <p:sp>
        <p:nvSpPr>
          <p:cNvPr id="23" name="Text Placeholder 3">
            <a:extLst>
              <a:ext uri="{FF2B5EF4-FFF2-40B4-BE49-F238E27FC236}">
                <a16:creationId xmlns:a16="http://schemas.microsoft.com/office/drawing/2014/main" id="{8FC874B6-474C-46DC-AB76-6E061A973B8A}"/>
              </a:ext>
            </a:extLst>
          </p:cNvPr>
          <p:cNvSpPr>
            <a:spLocks noGrp="1"/>
          </p:cNvSpPr>
          <p:nvPr>
            <p:ph type="body" sz="half" idx="12" hasCustomPrompt="1"/>
          </p:nvPr>
        </p:nvSpPr>
        <p:spPr>
          <a:xfrm>
            <a:off x="6782132" y="493212"/>
            <a:ext cx="2142350" cy="5691020"/>
          </a:xfrm>
        </p:spPr>
        <p:txBody>
          <a:bodyPr numCol="1">
            <a:normAutofit/>
          </a:bodyPr>
          <a:lstStyle>
            <a:lvl1pPr marL="175022" indent="-175022">
              <a:lnSpc>
                <a:spcPct val="150000"/>
              </a:lnSpc>
              <a:spcBef>
                <a:spcPts val="0"/>
              </a:spcBef>
              <a:buNone/>
              <a:tabLst>
                <a:tab pos="84535" algn="r"/>
                <a:tab pos="175022" algn="l"/>
              </a:tabLst>
              <a:defRPr sz="900">
                <a:solidFill>
                  <a:schemeClr val="accent6">
                    <a:lumMod val="50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22" name="Text Placeholder 3">
            <a:extLst>
              <a:ext uri="{FF2B5EF4-FFF2-40B4-BE49-F238E27FC236}">
                <a16:creationId xmlns:a16="http://schemas.microsoft.com/office/drawing/2014/main" id="{425F942B-DAF3-40B3-B77F-A8C9BE692B7D}"/>
              </a:ext>
            </a:extLst>
          </p:cNvPr>
          <p:cNvSpPr>
            <a:spLocks noGrp="1"/>
          </p:cNvSpPr>
          <p:nvPr>
            <p:ph type="body" sz="half" idx="11" hasCustomPrompt="1"/>
          </p:nvPr>
        </p:nvSpPr>
        <p:spPr>
          <a:xfrm>
            <a:off x="6775755" y="167107"/>
            <a:ext cx="2142350" cy="267780"/>
          </a:xfrm>
        </p:spPr>
        <p:txBody>
          <a:bodyPr>
            <a:noAutofit/>
          </a:bodyPr>
          <a:lstStyle>
            <a:lvl1pPr marL="0" indent="0" algn="l">
              <a:buNone/>
              <a:defRPr sz="1200" i="0">
                <a:solidFill>
                  <a:schemeClr val="accent6">
                    <a:lumMod val="50000"/>
                  </a:schemeClr>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7" name="Rectangle 6">
            <a:extLst>
              <a:ext uri="{FF2B5EF4-FFF2-40B4-BE49-F238E27FC236}">
                <a16:creationId xmlns:a16="http://schemas.microsoft.com/office/drawing/2014/main" id="{7AAE68E5-082A-4AFA-AC51-54889A99670B}"/>
              </a:ext>
            </a:extLst>
          </p:cNvPr>
          <p:cNvSpPr/>
          <p:nvPr userDrawn="1"/>
        </p:nvSpPr>
        <p:spPr>
          <a:xfrm>
            <a:off x="-11430" y="0"/>
            <a:ext cx="6516476" cy="1181100"/>
          </a:xfrm>
          <a:prstGeom prst="rect">
            <a:avLst/>
          </a:prstGeom>
          <a:solidFill>
            <a:schemeClr val="accent6">
              <a:lumMod val="5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350" dirty="0"/>
          </a:p>
        </p:txBody>
      </p:sp>
      <p:sp>
        <p:nvSpPr>
          <p:cNvPr id="20" name="Subtitle 2">
            <a:extLst>
              <a:ext uri="{FF2B5EF4-FFF2-40B4-BE49-F238E27FC236}">
                <a16:creationId xmlns:a16="http://schemas.microsoft.com/office/drawing/2014/main" id="{14C40663-56FC-4BDA-A2FD-599A32A8CD21}"/>
              </a:ext>
            </a:extLst>
          </p:cNvPr>
          <p:cNvSpPr>
            <a:spLocks noGrp="1"/>
          </p:cNvSpPr>
          <p:nvPr>
            <p:ph type="subTitle" idx="10" hasCustomPrompt="1"/>
          </p:nvPr>
        </p:nvSpPr>
        <p:spPr>
          <a:xfrm>
            <a:off x="148590" y="781224"/>
            <a:ext cx="3972226" cy="399876"/>
          </a:xfrm>
        </p:spPr>
        <p:txBody>
          <a:bodyPr>
            <a:normAutofit/>
          </a:bodyPr>
          <a:lstStyle>
            <a:lvl1pPr marL="0" indent="0" algn="l">
              <a:buNone/>
              <a:defRPr sz="1200" i="1">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add subtitle</a:t>
            </a:r>
          </a:p>
        </p:txBody>
      </p:sp>
      <p:sp>
        <p:nvSpPr>
          <p:cNvPr id="18" name="Title 1">
            <a:extLst>
              <a:ext uri="{FF2B5EF4-FFF2-40B4-BE49-F238E27FC236}">
                <a16:creationId xmlns:a16="http://schemas.microsoft.com/office/drawing/2014/main" id="{6B7BA88D-F843-4122-A255-381B3A7EE79F}"/>
              </a:ext>
            </a:extLst>
          </p:cNvPr>
          <p:cNvSpPr>
            <a:spLocks noGrp="1"/>
          </p:cNvSpPr>
          <p:nvPr>
            <p:ph type="title" hasCustomPrompt="1"/>
          </p:nvPr>
        </p:nvSpPr>
        <p:spPr>
          <a:xfrm>
            <a:off x="160021" y="117834"/>
            <a:ext cx="6345026" cy="634092"/>
          </a:xfrm>
        </p:spPr>
        <p:txBody>
          <a:bodyPr>
            <a:normAutofit/>
          </a:bodyPr>
          <a:lstStyle>
            <a:lvl1pPr>
              <a:defRPr sz="2700">
                <a:solidFill>
                  <a:schemeClr val="bg1"/>
                </a:solidFill>
              </a:defRPr>
            </a:lvl1pPr>
          </a:lstStyle>
          <a:p>
            <a:r>
              <a:rPr lang="en-US" dirty="0"/>
              <a:t>Click to add Title</a:t>
            </a:r>
          </a:p>
        </p:txBody>
      </p:sp>
      <p:sp>
        <p:nvSpPr>
          <p:cNvPr id="28" name="Text Placeholder 27">
            <a:extLst>
              <a:ext uri="{FF2B5EF4-FFF2-40B4-BE49-F238E27FC236}">
                <a16:creationId xmlns:a16="http://schemas.microsoft.com/office/drawing/2014/main" id="{2BBF59D2-23BC-4077-814F-E2E3AE580999}"/>
              </a:ext>
            </a:extLst>
          </p:cNvPr>
          <p:cNvSpPr>
            <a:spLocks noGrp="1"/>
          </p:cNvSpPr>
          <p:nvPr>
            <p:ph type="body" sz="quarter" idx="16" hasCustomPrompt="1"/>
          </p:nvPr>
        </p:nvSpPr>
        <p:spPr>
          <a:xfrm>
            <a:off x="148590" y="3898410"/>
            <a:ext cx="2139697" cy="1181100"/>
          </a:xfrm>
          <a:noFill/>
          <a:ln>
            <a:noFill/>
          </a:ln>
        </p:spPr>
        <p:txBody>
          <a:bodyPr tIns="91440" bIns="91440" anchor="ctr" anchorCtr="0">
            <a:normAutofit/>
          </a:bodyPr>
          <a:lstStyle>
            <a:lvl1pPr marL="0" indent="0" algn="ctr">
              <a:lnSpc>
                <a:spcPct val="100000"/>
              </a:lnSpc>
              <a:spcBef>
                <a:spcPts val="0"/>
              </a:spcBef>
              <a:buNone/>
              <a:defRPr sz="900" i="1">
                <a:solidFill>
                  <a:schemeClr val="accent6">
                    <a:lumMod val="50000"/>
                  </a:schemeClr>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text</a:t>
            </a:r>
          </a:p>
        </p:txBody>
      </p:sp>
      <p:sp>
        <p:nvSpPr>
          <p:cNvPr id="26" name="Text Placeholder 3">
            <a:extLst>
              <a:ext uri="{FF2B5EF4-FFF2-40B4-BE49-F238E27FC236}">
                <a16:creationId xmlns:a16="http://schemas.microsoft.com/office/drawing/2014/main" id="{65B16179-CC8B-4981-9526-8E3E08E72C6A}"/>
              </a:ext>
            </a:extLst>
          </p:cNvPr>
          <p:cNvSpPr>
            <a:spLocks noGrp="1"/>
          </p:cNvSpPr>
          <p:nvPr>
            <p:ph type="body" sz="half" idx="15" hasCustomPrompt="1"/>
          </p:nvPr>
        </p:nvSpPr>
        <p:spPr>
          <a:xfrm>
            <a:off x="6788789" y="6254226"/>
            <a:ext cx="2142350" cy="485941"/>
          </a:xfrm>
        </p:spPr>
        <p:txBody>
          <a:bodyPr numCol="2">
            <a:normAutofit/>
          </a:bodyPr>
          <a:lstStyle>
            <a:lvl1pPr marL="0" indent="0">
              <a:lnSpc>
                <a:spcPct val="100000"/>
              </a:lnSpc>
              <a:spcBef>
                <a:spcPts val="0"/>
              </a:spcBef>
              <a:buNone/>
              <a:defRPr sz="75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15" name="Picture Placeholder 29" descr="An empty placeholder to add an image. Click on the placeholder and select the image that you wish to add.">
            <a:extLst>
              <a:ext uri="{FF2B5EF4-FFF2-40B4-BE49-F238E27FC236}">
                <a16:creationId xmlns:a16="http://schemas.microsoft.com/office/drawing/2014/main" id="{1216BA9B-211A-403E-8645-BA7B4B237633}"/>
              </a:ext>
            </a:extLst>
          </p:cNvPr>
          <p:cNvSpPr>
            <a:spLocks noGrp="1"/>
          </p:cNvSpPr>
          <p:nvPr>
            <p:ph type="pic" sz="quarter" idx="19" hasCustomPrompt="1"/>
          </p:nvPr>
        </p:nvSpPr>
        <p:spPr>
          <a:xfrm>
            <a:off x="4824324" y="1516966"/>
            <a:ext cx="1645920" cy="1508760"/>
          </a:xfrm>
          <a:solidFill>
            <a:schemeClr val="accent6">
              <a:lumMod val="20000"/>
              <a:lumOff val="80000"/>
            </a:schemeClr>
          </a:solidFill>
        </p:spPr>
        <p:txBody>
          <a:bodyPr anchor="ctr" anchorCtr="0">
            <a:normAutofit/>
          </a:bodyPr>
          <a:lstStyle>
            <a:lvl1pPr marL="0" indent="0" algn="ctr">
              <a:buNone/>
              <a:defRPr sz="1500"/>
            </a:lvl1pPr>
          </a:lstStyle>
          <a:p>
            <a:r>
              <a:rPr lang="en-US" dirty="0"/>
              <a:t>Add a picture</a:t>
            </a:r>
          </a:p>
        </p:txBody>
      </p:sp>
      <p:sp>
        <p:nvSpPr>
          <p:cNvPr id="29" name="Text Placeholder 3">
            <a:extLst>
              <a:ext uri="{FF2B5EF4-FFF2-40B4-BE49-F238E27FC236}">
                <a16:creationId xmlns:a16="http://schemas.microsoft.com/office/drawing/2014/main" id="{B934946C-9253-40AA-84F7-378E3106E765}"/>
              </a:ext>
            </a:extLst>
          </p:cNvPr>
          <p:cNvSpPr>
            <a:spLocks noGrp="1"/>
          </p:cNvSpPr>
          <p:nvPr>
            <p:ph type="body" sz="half" idx="21" hasCustomPrompt="1"/>
          </p:nvPr>
        </p:nvSpPr>
        <p:spPr>
          <a:xfrm>
            <a:off x="2643877" y="1516966"/>
            <a:ext cx="2046183" cy="1474888"/>
          </a:xfrm>
        </p:spPr>
        <p:txBody>
          <a:bodyPr numCol="1">
            <a:normAutofit/>
          </a:bodyPr>
          <a:lstStyle>
            <a:lvl1pPr marL="0" indent="0">
              <a:lnSpc>
                <a:spcPct val="100000"/>
              </a:lnSpc>
              <a:spcBef>
                <a:spcPts val="450"/>
              </a:spcBef>
              <a:buClr>
                <a:schemeClr val="accent2">
                  <a:lumMod val="50000"/>
                </a:schemeClr>
              </a:buClr>
              <a:buSzPct val="120000"/>
              <a:buFont typeface="+mj-lt"/>
              <a:buNone/>
              <a:defRPr sz="9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30" name="Picture Placeholder 29" descr="An empty placeholder to add an image. Click on the placeholder and select the image that you wish to add.">
            <a:extLst>
              <a:ext uri="{FF2B5EF4-FFF2-40B4-BE49-F238E27FC236}">
                <a16:creationId xmlns:a16="http://schemas.microsoft.com/office/drawing/2014/main" id="{69A9EAF2-ED61-42E4-B65B-25E4AA320B13}"/>
              </a:ext>
            </a:extLst>
          </p:cNvPr>
          <p:cNvSpPr>
            <a:spLocks noGrp="1"/>
          </p:cNvSpPr>
          <p:nvPr>
            <p:ph type="pic" sz="quarter" idx="17" hasCustomPrompt="1"/>
          </p:nvPr>
        </p:nvSpPr>
        <p:spPr>
          <a:xfrm>
            <a:off x="149817" y="1078689"/>
            <a:ext cx="2139696" cy="2798064"/>
          </a:xfrm>
          <a:solidFill>
            <a:schemeClr val="accent6">
              <a:lumMod val="20000"/>
              <a:lumOff val="80000"/>
            </a:schemeClr>
          </a:solidFill>
        </p:spPr>
        <p:txBody>
          <a:bodyPr anchor="ctr" anchorCtr="0">
            <a:normAutofit/>
          </a:bodyPr>
          <a:lstStyle>
            <a:lvl1pPr marL="0" indent="0" algn="ctr">
              <a:buNone/>
              <a:defRPr sz="1500"/>
            </a:lvl1pPr>
          </a:lstStyle>
          <a:p>
            <a:r>
              <a:rPr lang="en-US" dirty="0"/>
              <a:t>Add a picture</a:t>
            </a:r>
          </a:p>
        </p:txBody>
      </p:sp>
      <p:sp>
        <p:nvSpPr>
          <p:cNvPr id="38" name="Text Placeholder 3">
            <a:extLst>
              <a:ext uri="{FF2B5EF4-FFF2-40B4-BE49-F238E27FC236}">
                <a16:creationId xmlns:a16="http://schemas.microsoft.com/office/drawing/2014/main" id="{EED0BB26-D2F7-4112-BAFC-D9A66C9DD5EE}"/>
              </a:ext>
            </a:extLst>
          </p:cNvPr>
          <p:cNvSpPr>
            <a:spLocks noGrp="1"/>
          </p:cNvSpPr>
          <p:nvPr>
            <p:ph type="body" sz="half" idx="27" hasCustomPrompt="1"/>
          </p:nvPr>
        </p:nvSpPr>
        <p:spPr>
          <a:xfrm>
            <a:off x="2643877" y="3337745"/>
            <a:ext cx="2046183" cy="1474888"/>
          </a:xfrm>
        </p:spPr>
        <p:txBody>
          <a:bodyPr numCol="1">
            <a:normAutofit/>
          </a:bodyPr>
          <a:lstStyle>
            <a:lvl1pPr marL="0" indent="0">
              <a:lnSpc>
                <a:spcPct val="100000"/>
              </a:lnSpc>
              <a:spcBef>
                <a:spcPts val="450"/>
              </a:spcBef>
              <a:buClr>
                <a:schemeClr val="accent2">
                  <a:lumMod val="50000"/>
                </a:schemeClr>
              </a:buClr>
              <a:buSzPct val="120000"/>
              <a:buFont typeface="+mj-lt"/>
              <a:buNone/>
              <a:defRPr sz="9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39" name="Text Placeholder 3">
            <a:extLst>
              <a:ext uri="{FF2B5EF4-FFF2-40B4-BE49-F238E27FC236}">
                <a16:creationId xmlns:a16="http://schemas.microsoft.com/office/drawing/2014/main" id="{647B97E8-F206-4899-A05D-3CEA7763CBD7}"/>
              </a:ext>
            </a:extLst>
          </p:cNvPr>
          <p:cNvSpPr>
            <a:spLocks noGrp="1"/>
          </p:cNvSpPr>
          <p:nvPr>
            <p:ph type="body" sz="half" idx="28" hasCustomPrompt="1"/>
          </p:nvPr>
        </p:nvSpPr>
        <p:spPr>
          <a:xfrm>
            <a:off x="2643877" y="5134461"/>
            <a:ext cx="2046183" cy="1474888"/>
          </a:xfrm>
        </p:spPr>
        <p:txBody>
          <a:bodyPr numCol="1">
            <a:normAutofit/>
          </a:bodyPr>
          <a:lstStyle>
            <a:lvl1pPr marL="0" indent="0">
              <a:lnSpc>
                <a:spcPct val="100000"/>
              </a:lnSpc>
              <a:spcBef>
                <a:spcPts val="450"/>
              </a:spcBef>
              <a:buClr>
                <a:schemeClr val="accent2">
                  <a:lumMod val="50000"/>
                </a:schemeClr>
              </a:buClr>
              <a:buSzPct val="120000"/>
              <a:buFont typeface="+mj-lt"/>
              <a:buNone/>
              <a:defRPr sz="9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40" name="Picture Placeholder 29" descr="An empty placeholder to add an image. Click on the placeholder and select the image that you wish to add.">
            <a:extLst>
              <a:ext uri="{FF2B5EF4-FFF2-40B4-BE49-F238E27FC236}">
                <a16:creationId xmlns:a16="http://schemas.microsoft.com/office/drawing/2014/main" id="{200F5F5B-FD46-4295-B012-F670E320EA6D}"/>
              </a:ext>
            </a:extLst>
          </p:cNvPr>
          <p:cNvSpPr>
            <a:spLocks noGrp="1"/>
          </p:cNvSpPr>
          <p:nvPr>
            <p:ph type="pic" sz="quarter" idx="29" hasCustomPrompt="1"/>
          </p:nvPr>
        </p:nvSpPr>
        <p:spPr>
          <a:xfrm>
            <a:off x="4824324" y="3317693"/>
            <a:ext cx="1645920" cy="1508760"/>
          </a:xfrm>
          <a:solidFill>
            <a:schemeClr val="accent6">
              <a:lumMod val="20000"/>
              <a:lumOff val="80000"/>
            </a:schemeClr>
          </a:solidFill>
        </p:spPr>
        <p:txBody>
          <a:bodyPr anchor="ctr" anchorCtr="0">
            <a:normAutofit/>
          </a:bodyPr>
          <a:lstStyle>
            <a:lvl1pPr marL="0" indent="0" algn="ctr">
              <a:buNone/>
              <a:defRPr sz="1500"/>
            </a:lvl1pPr>
          </a:lstStyle>
          <a:p>
            <a:r>
              <a:rPr lang="en-US" dirty="0"/>
              <a:t>Add a picture</a:t>
            </a:r>
          </a:p>
        </p:txBody>
      </p:sp>
      <p:sp>
        <p:nvSpPr>
          <p:cNvPr id="42" name="Picture Placeholder 29" descr="An empty placeholder to add an image. Click on the placeholder and select the image that you wish to add.">
            <a:extLst>
              <a:ext uri="{FF2B5EF4-FFF2-40B4-BE49-F238E27FC236}">
                <a16:creationId xmlns:a16="http://schemas.microsoft.com/office/drawing/2014/main" id="{A15085C5-1FA2-4C89-A410-A151654D4090}"/>
              </a:ext>
            </a:extLst>
          </p:cNvPr>
          <p:cNvSpPr>
            <a:spLocks noGrp="1"/>
          </p:cNvSpPr>
          <p:nvPr>
            <p:ph type="pic" sz="quarter" idx="31" hasCustomPrompt="1"/>
          </p:nvPr>
        </p:nvSpPr>
        <p:spPr>
          <a:xfrm>
            <a:off x="4824324" y="5118419"/>
            <a:ext cx="1645920" cy="1508760"/>
          </a:xfrm>
          <a:solidFill>
            <a:schemeClr val="accent6">
              <a:lumMod val="20000"/>
              <a:lumOff val="80000"/>
            </a:schemeClr>
          </a:solidFill>
        </p:spPr>
        <p:txBody>
          <a:bodyPr anchor="ctr" anchorCtr="0">
            <a:normAutofit/>
          </a:bodyPr>
          <a:lstStyle>
            <a:lvl1pPr marL="0" indent="0" algn="ctr">
              <a:buNone/>
              <a:defRPr sz="1500"/>
            </a:lvl1pPr>
          </a:lstStyle>
          <a:p>
            <a:r>
              <a:rPr lang="en-US" dirty="0"/>
              <a:t>Add a picture</a:t>
            </a:r>
          </a:p>
        </p:txBody>
      </p:sp>
      <p:sp>
        <p:nvSpPr>
          <p:cNvPr id="21" name="TextBox 20">
            <a:extLst>
              <a:ext uri="{FF2B5EF4-FFF2-40B4-BE49-F238E27FC236}">
                <a16:creationId xmlns:a16="http://schemas.microsoft.com/office/drawing/2014/main" id="{DE36BD91-F42B-477D-9347-DBA3C0FDC2DB}"/>
              </a:ext>
            </a:extLst>
          </p:cNvPr>
          <p:cNvSpPr txBox="1"/>
          <p:nvPr userDrawn="1"/>
        </p:nvSpPr>
        <p:spPr>
          <a:xfrm>
            <a:off x="2284709" y="1400374"/>
            <a:ext cx="410690" cy="507831"/>
          </a:xfrm>
          <a:prstGeom prst="rect">
            <a:avLst/>
          </a:prstGeom>
          <a:noFill/>
        </p:spPr>
        <p:txBody>
          <a:bodyPr wrap="none" rtlCol="0">
            <a:spAutoFit/>
          </a:bodyPr>
          <a:lstStyle/>
          <a:p>
            <a:pPr marL="0" lvl="0" indent="0" algn="r" defTabSz="685800" rtl="0" eaLnBrk="1" latinLnBrk="0" hangingPunct="1">
              <a:lnSpc>
                <a:spcPct val="90000"/>
              </a:lnSpc>
              <a:spcBef>
                <a:spcPts val="750"/>
              </a:spcBef>
              <a:buFont typeface="Arial" panose="020B0604020202020204" pitchFamily="34" charset="0"/>
              <a:buNone/>
            </a:pPr>
            <a:r>
              <a:rPr lang="en-US" sz="3000" kern="1200" dirty="0">
                <a:solidFill>
                  <a:schemeClr val="accent6">
                    <a:lumMod val="50000"/>
                  </a:schemeClr>
                </a:solidFill>
                <a:latin typeface="+mn-lt"/>
                <a:ea typeface="+mn-ea"/>
                <a:cs typeface="+mn-cs"/>
              </a:rPr>
              <a:t>1</a:t>
            </a:r>
          </a:p>
        </p:txBody>
      </p:sp>
      <p:sp>
        <p:nvSpPr>
          <p:cNvPr id="24" name="TextBox 23">
            <a:extLst>
              <a:ext uri="{FF2B5EF4-FFF2-40B4-BE49-F238E27FC236}">
                <a16:creationId xmlns:a16="http://schemas.microsoft.com/office/drawing/2014/main" id="{8F6A3EC1-DE16-42B6-9619-DF093A5C3C27}"/>
              </a:ext>
            </a:extLst>
          </p:cNvPr>
          <p:cNvSpPr txBox="1"/>
          <p:nvPr userDrawn="1"/>
        </p:nvSpPr>
        <p:spPr>
          <a:xfrm>
            <a:off x="2284709" y="3266752"/>
            <a:ext cx="410690" cy="507831"/>
          </a:xfrm>
          <a:prstGeom prst="rect">
            <a:avLst/>
          </a:prstGeom>
          <a:noFill/>
        </p:spPr>
        <p:txBody>
          <a:bodyPr wrap="none" rtlCol="0">
            <a:spAutoFit/>
          </a:bodyPr>
          <a:lstStyle/>
          <a:p>
            <a:pPr marL="0" lvl="0" indent="0" algn="r" defTabSz="685800" rtl="0" eaLnBrk="1" latinLnBrk="0" hangingPunct="1">
              <a:lnSpc>
                <a:spcPct val="90000"/>
              </a:lnSpc>
              <a:spcBef>
                <a:spcPts val="750"/>
              </a:spcBef>
              <a:buFont typeface="Arial" panose="020B0604020202020204" pitchFamily="34" charset="0"/>
              <a:buNone/>
            </a:pPr>
            <a:r>
              <a:rPr lang="en-US" sz="3000" kern="1200" dirty="0">
                <a:solidFill>
                  <a:schemeClr val="accent6">
                    <a:lumMod val="50000"/>
                  </a:schemeClr>
                </a:solidFill>
                <a:latin typeface="+mn-lt"/>
                <a:ea typeface="+mn-ea"/>
                <a:cs typeface="+mn-cs"/>
              </a:rPr>
              <a:t>2</a:t>
            </a:r>
          </a:p>
        </p:txBody>
      </p:sp>
      <p:sp>
        <p:nvSpPr>
          <p:cNvPr id="25" name="TextBox 24">
            <a:extLst>
              <a:ext uri="{FF2B5EF4-FFF2-40B4-BE49-F238E27FC236}">
                <a16:creationId xmlns:a16="http://schemas.microsoft.com/office/drawing/2014/main" id="{0B4FCA4B-1DE9-4156-B6E1-F7E32DF05D27}"/>
              </a:ext>
            </a:extLst>
          </p:cNvPr>
          <p:cNvSpPr txBox="1"/>
          <p:nvPr userDrawn="1"/>
        </p:nvSpPr>
        <p:spPr>
          <a:xfrm>
            <a:off x="2284709" y="5007870"/>
            <a:ext cx="410690" cy="507831"/>
          </a:xfrm>
          <a:prstGeom prst="rect">
            <a:avLst/>
          </a:prstGeom>
          <a:noFill/>
        </p:spPr>
        <p:txBody>
          <a:bodyPr wrap="none" rtlCol="0">
            <a:spAutoFit/>
          </a:bodyPr>
          <a:lstStyle/>
          <a:p>
            <a:pPr marL="0" lvl="0" indent="0" algn="r" defTabSz="685800" rtl="0" eaLnBrk="1" latinLnBrk="0" hangingPunct="1">
              <a:lnSpc>
                <a:spcPct val="90000"/>
              </a:lnSpc>
              <a:spcBef>
                <a:spcPts val="750"/>
              </a:spcBef>
              <a:buFont typeface="Arial" panose="020B0604020202020204" pitchFamily="34" charset="0"/>
              <a:buNone/>
            </a:pPr>
            <a:r>
              <a:rPr lang="en-US" sz="3000" kern="1200" dirty="0">
                <a:solidFill>
                  <a:schemeClr val="accent6">
                    <a:lumMod val="50000"/>
                  </a:schemeClr>
                </a:solidFill>
                <a:latin typeface="+mn-lt"/>
                <a:ea typeface="+mn-ea"/>
                <a:cs typeface="+mn-cs"/>
              </a:rPr>
              <a:t>3</a:t>
            </a:r>
          </a:p>
        </p:txBody>
      </p:sp>
    </p:spTree>
    <p:extLst>
      <p:ext uri="{BB962C8B-B14F-4D97-AF65-F5344CB8AC3E}">
        <p14:creationId xmlns:p14="http://schemas.microsoft.com/office/powerpoint/2010/main" val="2200143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3 Recipe Book Recip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AAE68E5-082A-4AFA-AC51-54889A99670B}"/>
              </a:ext>
            </a:extLst>
          </p:cNvPr>
          <p:cNvSpPr/>
          <p:nvPr userDrawn="1"/>
        </p:nvSpPr>
        <p:spPr>
          <a:xfrm>
            <a:off x="-11430" y="0"/>
            <a:ext cx="9155430" cy="1181100"/>
          </a:xfrm>
          <a:prstGeom prst="rect">
            <a:avLst/>
          </a:prstGeom>
          <a:solidFill>
            <a:schemeClr val="accent6">
              <a:lumMod val="5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350" dirty="0"/>
          </a:p>
        </p:txBody>
      </p:sp>
      <p:sp>
        <p:nvSpPr>
          <p:cNvPr id="20" name="Subtitle 2">
            <a:extLst>
              <a:ext uri="{FF2B5EF4-FFF2-40B4-BE49-F238E27FC236}">
                <a16:creationId xmlns:a16="http://schemas.microsoft.com/office/drawing/2014/main" id="{14C40663-56FC-4BDA-A2FD-599A32A8CD21}"/>
              </a:ext>
            </a:extLst>
          </p:cNvPr>
          <p:cNvSpPr>
            <a:spLocks noGrp="1"/>
          </p:cNvSpPr>
          <p:nvPr>
            <p:ph type="subTitle" idx="10" hasCustomPrompt="1"/>
          </p:nvPr>
        </p:nvSpPr>
        <p:spPr>
          <a:xfrm>
            <a:off x="148591" y="805902"/>
            <a:ext cx="6357728" cy="375199"/>
          </a:xfrm>
        </p:spPr>
        <p:txBody>
          <a:bodyPr>
            <a:normAutofit/>
          </a:bodyPr>
          <a:lstStyle>
            <a:lvl1pPr marL="0" indent="0" algn="l">
              <a:buNone/>
              <a:defRPr sz="1200" i="1">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add subtitle</a:t>
            </a:r>
          </a:p>
        </p:txBody>
      </p:sp>
      <p:sp>
        <p:nvSpPr>
          <p:cNvPr id="18" name="Title 1">
            <a:extLst>
              <a:ext uri="{FF2B5EF4-FFF2-40B4-BE49-F238E27FC236}">
                <a16:creationId xmlns:a16="http://schemas.microsoft.com/office/drawing/2014/main" id="{6B7BA88D-F843-4122-A255-381B3A7EE79F}"/>
              </a:ext>
            </a:extLst>
          </p:cNvPr>
          <p:cNvSpPr>
            <a:spLocks noGrp="1"/>
          </p:cNvSpPr>
          <p:nvPr>
            <p:ph type="title" hasCustomPrompt="1"/>
          </p:nvPr>
        </p:nvSpPr>
        <p:spPr>
          <a:xfrm>
            <a:off x="160021" y="117834"/>
            <a:ext cx="6357728" cy="634092"/>
          </a:xfrm>
        </p:spPr>
        <p:txBody>
          <a:bodyPr>
            <a:normAutofit/>
          </a:bodyPr>
          <a:lstStyle>
            <a:lvl1pPr>
              <a:defRPr sz="2700">
                <a:solidFill>
                  <a:schemeClr val="bg1"/>
                </a:solidFill>
              </a:defRPr>
            </a:lvl1pPr>
          </a:lstStyle>
          <a:p>
            <a:r>
              <a:rPr lang="en-US" dirty="0"/>
              <a:t>Click to add Title</a:t>
            </a:r>
          </a:p>
        </p:txBody>
      </p:sp>
      <p:sp>
        <p:nvSpPr>
          <p:cNvPr id="26" name="Text Placeholder 3">
            <a:extLst>
              <a:ext uri="{FF2B5EF4-FFF2-40B4-BE49-F238E27FC236}">
                <a16:creationId xmlns:a16="http://schemas.microsoft.com/office/drawing/2014/main" id="{65B16179-CC8B-4981-9526-8E3E08E72C6A}"/>
              </a:ext>
            </a:extLst>
          </p:cNvPr>
          <p:cNvSpPr>
            <a:spLocks noGrp="1"/>
          </p:cNvSpPr>
          <p:nvPr>
            <p:ph type="body" sz="half" idx="15" hasCustomPrompt="1"/>
          </p:nvPr>
        </p:nvSpPr>
        <p:spPr>
          <a:xfrm>
            <a:off x="6702085" y="6291374"/>
            <a:ext cx="2251235" cy="352803"/>
          </a:xfrm>
        </p:spPr>
        <p:txBody>
          <a:bodyPr numCol="1">
            <a:normAutofit/>
          </a:bodyPr>
          <a:lstStyle>
            <a:lvl1pPr marL="0" indent="0">
              <a:buNone/>
              <a:defRPr sz="75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19" name="Text Placeholder 3">
            <a:extLst>
              <a:ext uri="{FF2B5EF4-FFF2-40B4-BE49-F238E27FC236}">
                <a16:creationId xmlns:a16="http://schemas.microsoft.com/office/drawing/2014/main" id="{51D8D2EE-CE39-4FED-B22E-D2513633F89E}"/>
              </a:ext>
            </a:extLst>
          </p:cNvPr>
          <p:cNvSpPr>
            <a:spLocks noGrp="1"/>
          </p:cNvSpPr>
          <p:nvPr>
            <p:ph type="body" sz="half" idx="18" hasCustomPrompt="1"/>
          </p:nvPr>
        </p:nvSpPr>
        <p:spPr>
          <a:xfrm>
            <a:off x="6709778" y="1604354"/>
            <a:ext cx="2243543" cy="4678292"/>
          </a:xfrm>
        </p:spPr>
        <p:txBody>
          <a:bodyPr numCol="1">
            <a:normAutofit/>
          </a:bodyPr>
          <a:lstStyle>
            <a:lvl1pPr marL="175022" indent="-175022">
              <a:lnSpc>
                <a:spcPct val="150000"/>
              </a:lnSpc>
              <a:spcBef>
                <a:spcPts val="0"/>
              </a:spcBef>
              <a:buNone/>
              <a:tabLst>
                <a:tab pos="84535" algn="r"/>
                <a:tab pos="175022" algn="l"/>
              </a:tabLst>
              <a:defRPr sz="900">
                <a:solidFill>
                  <a:schemeClr val="accent6">
                    <a:lumMod val="50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27" name="Text Placeholder 3">
            <a:extLst>
              <a:ext uri="{FF2B5EF4-FFF2-40B4-BE49-F238E27FC236}">
                <a16:creationId xmlns:a16="http://schemas.microsoft.com/office/drawing/2014/main" id="{0A7E883A-5927-45B9-A5FB-8EFF513E0CAA}"/>
              </a:ext>
            </a:extLst>
          </p:cNvPr>
          <p:cNvSpPr>
            <a:spLocks noGrp="1"/>
          </p:cNvSpPr>
          <p:nvPr>
            <p:ph type="body" sz="half" idx="19" hasCustomPrompt="1"/>
          </p:nvPr>
        </p:nvSpPr>
        <p:spPr>
          <a:xfrm>
            <a:off x="6709779" y="1295401"/>
            <a:ext cx="2268187" cy="300227"/>
          </a:xfrm>
        </p:spPr>
        <p:txBody>
          <a:bodyPr>
            <a:noAutofit/>
          </a:bodyPr>
          <a:lstStyle>
            <a:lvl1pPr marL="0" indent="0" algn="l">
              <a:buNone/>
              <a:defRPr sz="1200" i="0">
                <a:solidFill>
                  <a:schemeClr val="accent6">
                    <a:lumMod val="50000"/>
                  </a:schemeClr>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33" name="Picture Placeholder 29" descr="An empty placeholder to add an image. Click on the placeholder and select the image that you wish to add.">
            <a:extLst>
              <a:ext uri="{FF2B5EF4-FFF2-40B4-BE49-F238E27FC236}">
                <a16:creationId xmlns:a16="http://schemas.microsoft.com/office/drawing/2014/main" id="{85FEB9CB-F2B1-47F4-9097-30FAF7942942}"/>
              </a:ext>
            </a:extLst>
          </p:cNvPr>
          <p:cNvSpPr>
            <a:spLocks noGrp="1"/>
          </p:cNvSpPr>
          <p:nvPr>
            <p:ph type="pic" sz="quarter" idx="20" hasCustomPrompt="1"/>
          </p:nvPr>
        </p:nvSpPr>
        <p:spPr>
          <a:xfrm>
            <a:off x="166035" y="1313129"/>
            <a:ext cx="1920240" cy="2560320"/>
          </a:xfrm>
          <a:solidFill>
            <a:schemeClr val="accent6">
              <a:lumMod val="20000"/>
              <a:lumOff val="80000"/>
            </a:schemeClr>
          </a:solidFill>
        </p:spPr>
        <p:txBody>
          <a:bodyPr anchor="ctr" anchorCtr="0">
            <a:normAutofit/>
          </a:bodyPr>
          <a:lstStyle>
            <a:lvl1pPr marL="0" indent="0" algn="ctr">
              <a:buNone/>
              <a:defRPr sz="1500"/>
            </a:lvl1pPr>
          </a:lstStyle>
          <a:p>
            <a:r>
              <a:rPr lang="en-US" dirty="0"/>
              <a:t>Add a picture</a:t>
            </a:r>
          </a:p>
        </p:txBody>
      </p:sp>
      <p:sp>
        <p:nvSpPr>
          <p:cNvPr id="34" name="Text Placeholder 3">
            <a:extLst>
              <a:ext uri="{FF2B5EF4-FFF2-40B4-BE49-F238E27FC236}">
                <a16:creationId xmlns:a16="http://schemas.microsoft.com/office/drawing/2014/main" id="{18F989E1-F209-41C2-AEC2-BDDDEE48E1E5}"/>
              </a:ext>
            </a:extLst>
          </p:cNvPr>
          <p:cNvSpPr>
            <a:spLocks noGrp="1"/>
          </p:cNvSpPr>
          <p:nvPr>
            <p:ph type="body" sz="half" idx="21" hasCustomPrompt="1"/>
          </p:nvPr>
        </p:nvSpPr>
        <p:spPr>
          <a:xfrm>
            <a:off x="347719" y="3878284"/>
            <a:ext cx="1737120" cy="2751276"/>
          </a:xfrm>
        </p:spPr>
        <p:txBody>
          <a:bodyPr numCol="1">
            <a:normAutofit/>
          </a:bodyPr>
          <a:lstStyle>
            <a:lvl1pPr marL="0" indent="0">
              <a:lnSpc>
                <a:spcPct val="100000"/>
              </a:lnSpc>
              <a:spcBef>
                <a:spcPts val="450"/>
              </a:spcBef>
              <a:buClr>
                <a:schemeClr val="accent2">
                  <a:lumMod val="50000"/>
                </a:schemeClr>
              </a:buClr>
              <a:buSzPct val="120000"/>
              <a:buFont typeface="+mj-lt"/>
              <a:buNone/>
              <a:defRPr sz="9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40" name="Picture Placeholder 29" descr="An empty placeholder to add an image. Click on the placeholder and select the image that you wish to add.">
            <a:extLst>
              <a:ext uri="{FF2B5EF4-FFF2-40B4-BE49-F238E27FC236}">
                <a16:creationId xmlns:a16="http://schemas.microsoft.com/office/drawing/2014/main" id="{45707C7B-9828-45A7-AF95-4A3BE756BBBA}"/>
              </a:ext>
            </a:extLst>
          </p:cNvPr>
          <p:cNvSpPr>
            <a:spLocks noGrp="1"/>
          </p:cNvSpPr>
          <p:nvPr>
            <p:ph type="pic" sz="quarter" idx="29" hasCustomPrompt="1"/>
          </p:nvPr>
        </p:nvSpPr>
        <p:spPr>
          <a:xfrm>
            <a:off x="2376057" y="1313129"/>
            <a:ext cx="1920240" cy="2560320"/>
          </a:xfrm>
          <a:solidFill>
            <a:schemeClr val="accent6">
              <a:lumMod val="20000"/>
              <a:lumOff val="80000"/>
            </a:schemeClr>
          </a:solidFill>
        </p:spPr>
        <p:txBody>
          <a:bodyPr anchor="ctr" anchorCtr="0">
            <a:normAutofit/>
          </a:bodyPr>
          <a:lstStyle>
            <a:lvl1pPr marL="0" indent="0" algn="ctr">
              <a:buNone/>
              <a:defRPr sz="1500"/>
            </a:lvl1pPr>
          </a:lstStyle>
          <a:p>
            <a:r>
              <a:rPr lang="en-US" dirty="0"/>
              <a:t>Add a picture</a:t>
            </a:r>
          </a:p>
        </p:txBody>
      </p:sp>
      <p:sp>
        <p:nvSpPr>
          <p:cNvPr id="41" name="Picture Placeholder 29" descr="An empty placeholder to add an image. Click on the placeholder and select the image that you wish to add.">
            <a:extLst>
              <a:ext uri="{FF2B5EF4-FFF2-40B4-BE49-F238E27FC236}">
                <a16:creationId xmlns:a16="http://schemas.microsoft.com/office/drawing/2014/main" id="{56FDA5AA-A766-4B21-8377-9267FFBAE31F}"/>
              </a:ext>
            </a:extLst>
          </p:cNvPr>
          <p:cNvSpPr>
            <a:spLocks noGrp="1"/>
          </p:cNvSpPr>
          <p:nvPr>
            <p:ph type="pic" sz="quarter" idx="31" hasCustomPrompt="1"/>
          </p:nvPr>
        </p:nvSpPr>
        <p:spPr>
          <a:xfrm>
            <a:off x="4586078" y="1313129"/>
            <a:ext cx="1920240" cy="2560320"/>
          </a:xfrm>
          <a:solidFill>
            <a:schemeClr val="accent6">
              <a:lumMod val="20000"/>
              <a:lumOff val="80000"/>
            </a:schemeClr>
          </a:solidFill>
        </p:spPr>
        <p:txBody>
          <a:bodyPr anchor="ctr" anchorCtr="0">
            <a:normAutofit/>
          </a:bodyPr>
          <a:lstStyle>
            <a:lvl1pPr marL="0" indent="0" algn="ctr">
              <a:buNone/>
              <a:defRPr sz="1500"/>
            </a:lvl1pPr>
          </a:lstStyle>
          <a:p>
            <a:r>
              <a:rPr lang="en-US" dirty="0"/>
              <a:t>Add a picture</a:t>
            </a:r>
          </a:p>
        </p:txBody>
      </p:sp>
      <p:sp>
        <p:nvSpPr>
          <p:cNvPr id="42" name="Text Placeholder 3">
            <a:extLst>
              <a:ext uri="{FF2B5EF4-FFF2-40B4-BE49-F238E27FC236}">
                <a16:creationId xmlns:a16="http://schemas.microsoft.com/office/drawing/2014/main" id="{5771C520-4E5C-4853-AE35-F250CB8FB5D8}"/>
              </a:ext>
            </a:extLst>
          </p:cNvPr>
          <p:cNvSpPr>
            <a:spLocks noGrp="1"/>
          </p:cNvSpPr>
          <p:nvPr>
            <p:ph type="body" sz="half" idx="32" hasCustomPrompt="1"/>
          </p:nvPr>
        </p:nvSpPr>
        <p:spPr>
          <a:xfrm>
            <a:off x="2559177" y="3878284"/>
            <a:ext cx="1737120" cy="2751276"/>
          </a:xfrm>
        </p:spPr>
        <p:txBody>
          <a:bodyPr numCol="1">
            <a:normAutofit/>
          </a:bodyPr>
          <a:lstStyle>
            <a:lvl1pPr marL="0" indent="0">
              <a:lnSpc>
                <a:spcPct val="100000"/>
              </a:lnSpc>
              <a:spcBef>
                <a:spcPts val="450"/>
              </a:spcBef>
              <a:buClr>
                <a:schemeClr val="accent2">
                  <a:lumMod val="50000"/>
                </a:schemeClr>
              </a:buClr>
              <a:buSzPct val="120000"/>
              <a:buFont typeface="+mj-lt"/>
              <a:buNone/>
              <a:defRPr sz="9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44" name="Text Placeholder 3">
            <a:extLst>
              <a:ext uri="{FF2B5EF4-FFF2-40B4-BE49-F238E27FC236}">
                <a16:creationId xmlns:a16="http://schemas.microsoft.com/office/drawing/2014/main" id="{5C64EC75-B525-40E2-B054-6BA5895D0794}"/>
              </a:ext>
            </a:extLst>
          </p:cNvPr>
          <p:cNvSpPr>
            <a:spLocks noGrp="1"/>
          </p:cNvSpPr>
          <p:nvPr>
            <p:ph type="body" sz="half" idx="34" hasCustomPrompt="1"/>
          </p:nvPr>
        </p:nvSpPr>
        <p:spPr>
          <a:xfrm>
            <a:off x="4762114" y="3878284"/>
            <a:ext cx="1744205" cy="2751276"/>
          </a:xfrm>
        </p:spPr>
        <p:txBody>
          <a:bodyPr numCol="1">
            <a:normAutofit/>
          </a:bodyPr>
          <a:lstStyle>
            <a:lvl1pPr marL="0" indent="0">
              <a:lnSpc>
                <a:spcPct val="100000"/>
              </a:lnSpc>
              <a:spcBef>
                <a:spcPts val="450"/>
              </a:spcBef>
              <a:buClr>
                <a:schemeClr val="accent2">
                  <a:lumMod val="50000"/>
                </a:schemeClr>
              </a:buClr>
              <a:buSzPct val="120000"/>
              <a:buFont typeface="+mj-lt"/>
              <a:buNone/>
              <a:defRPr sz="9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46" name="Text Placeholder 27">
            <a:extLst>
              <a:ext uri="{FF2B5EF4-FFF2-40B4-BE49-F238E27FC236}">
                <a16:creationId xmlns:a16="http://schemas.microsoft.com/office/drawing/2014/main" id="{394C56F0-EE6F-474D-AB99-995F044BCB84}"/>
              </a:ext>
            </a:extLst>
          </p:cNvPr>
          <p:cNvSpPr>
            <a:spLocks noGrp="1"/>
          </p:cNvSpPr>
          <p:nvPr>
            <p:ph type="body" sz="quarter" idx="16" hasCustomPrompt="1"/>
          </p:nvPr>
        </p:nvSpPr>
        <p:spPr>
          <a:xfrm>
            <a:off x="6709779" y="213824"/>
            <a:ext cx="2243542" cy="952080"/>
          </a:xfrm>
          <a:noFill/>
          <a:ln>
            <a:noFill/>
          </a:ln>
        </p:spPr>
        <p:txBody>
          <a:bodyPr tIns="91440" bIns="91440" anchor="ctr" anchorCtr="0">
            <a:normAutofit/>
          </a:bodyPr>
          <a:lstStyle>
            <a:lvl1pPr marL="0" indent="0" algn="ctr">
              <a:lnSpc>
                <a:spcPct val="100000"/>
              </a:lnSpc>
              <a:spcBef>
                <a:spcPts val="0"/>
              </a:spcBef>
              <a:buNone/>
              <a:defRPr sz="900" i="1">
                <a:solidFill>
                  <a:schemeClr val="bg1"/>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text</a:t>
            </a:r>
          </a:p>
        </p:txBody>
      </p:sp>
      <p:sp>
        <p:nvSpPr>
          <p:cNvPr id="2" name="TextBox 1">
            <a:extLst>
              <a:ext uri="{FF2B5EF4-FFF2-40B4-BE49-F238E27FC236}">
                <a16:creationId xmlns:a16="http://schemas.microsoft.com/office/drawing/2014/main" id="{920B6783-0F8B-4A69-A5F6-7CB50E2B23A8}"/>
              </a:ext>
            </a:extLst>
          </p:cNvPr>
          <p:cNvSpPr txBox="1"/>
          <p:nvPr userDrawn="1"/>
        </p:nvSpPr>
        <p:spPr>
          <a:xfrm>
            <a:off x="86330" y="3873449"/>
            <a:ext cx="319318" cy="341632"/>
          </a:xfrm>
          <a:prstGeom prst="rect">
            <a:avLst/>
          </a:prstGeom>
          <a:noFill/>
        </p:spPr>
        <p:txBody>
          <a:bodyPr wrap="none" rtlCol="0">
            <a:spAutoFit/>
          </a:bodyPr>
          <a:lstStyle/>
          <a:p>
            <a:pPr marL="0" lvl="0" indent="0" algn="ctr" defTabSz="685800" rtl="0" eaLnBrk="1" latinLnBrk="0" hangingPunct="1">
              <a:lnSpc>
                <a:spcPct val="90000"/>
              </a:lnSpc>
              <a:spcBef>
                <a:spcPts val="750"/>
              </a:spcBef>
              <a:buFont typeface="Arial" panose="020B0604020202020204" pitchFamily="34" charset="0"/>
              <a:buNone/>
            </a:pPr>
            <a:r>
              <a:rPr lang="en-US" sz="1800" kern="1200" dirty="0">
                <a:solidFill>
                  <a:schemeClr val="accent6">
                    <a:lumMod val="50000"/>
                  </a:schemeClr>
                </a:solidFill>
                <a:latin typeface="+mn-lt"/>
                <a:ea typeface="+mn-ea"/>
                <a:cs typeface="+mn-cs"/>
              </a:rPr>
              <a:t>1</a:t>
            </a:r>
          </a:p>
        </p:txBody>
      </p:sp>
      <p:sp>
        <p:nvSpPr>
          <p:cNvPr id="21" name="TextBox 20">
            <a:extLst>
              <a:ext uri="{FF2B5EF4-FFF2-40B4-BE49-F238E27FC236}">
                <a16:creationId xmlns:a16="http://schemas.microsoft.com/office/drawing/2014/main" id="{CC4D1335-DA11-4DAC-BCA6-7BB8B148C97F}"/>
              </a:ext>
            </a:extLst>
          </p:cNvPr>
          <p:cNvSpPr txBox="1"/>
          <p:nvPr userDrawn="1"/>
        </p:nvSpPr>
        <p:spPr>
          <a:xfrm>
            <a:off x="2301089" y="3873449"/>
            <a:ext cx="319318" cy="341632"/>
          </a:xfrm>
          <a:prstGeom prst="rect">
            <a:avLst/>
          </a:prstGeom>
          <a:noFill/>
        </p:spPr>
        <p:txBody>
          <a:bodyPr wrap="none" rtlCol="0">
            <a:spAutoFit/>
          </a:bodyPr>
          <a:lstStyle/>
          <a:p>
            <a:pPr marL="0" lvl="0" indent="0" algn="ctr" defTabSz="685800" rtl="0" eaLnBrk="1" latinLnBrk="0" hangingPunct="1">
              <a:lnSpc>
                <a:spcPct val="90000"/>
              </a:lnSpc>
              <a:spcBef>
                <a:spcPts val="750"/>
              </a:spcBef>
              <a:buFont typeface="Arial" panose="020B0604020202020204" pitchFamily="34" charset="0"/>
              <a:buNone/>
            </a:pPr>
            <a:r>
              <a:rPr lang="en-US" sz="1800" kern="1200" dirty="0">
                <a:solidFill>
                  <a:schemeClr val="accent6">
                    <a:lumMod val="50000"/>
                  </a:schemeClr>
                </a:solidFill>
                <a:latin typeface="+mn-lt"/>
                <a:ea typeface="+mn-ea"/>
                <a:cs typeface="+mn-cs"/>
              </a:rPr>
              <a:t>2</a:t>
            </a:r>
          </a:p>
        </p:txBody>
      </p:sp>
      <p:sp>
        <p:nvSpPr>
          <p:cNvPr id="22" name="TextBox 21">
            <a:extLst>
              <a:ext uri="{FF2B5EF4-FFF2-40B4-BE49-F238E27FC236}">
                <a16:creationId xmlns:a16="http://schemas.microsoft.com/office/drawing/2014/main" id="{CB8EECED-0609-4B4F-AE03-A4F22DF062BA}"/>
              </a:ext>
            </a:extLst>
          </p:cNvPr>
          <p:cNvSpPr txBox="1"/>
          <p:nvPr userDrawn="1"/>
        </p:nvSpPr>
        <p:spPr>
          <a:xfrm>
            <a:off x="4515847" y="3873449"/>
            <a:ext cx="319318" cy="341632"/>
          </a:xfrm>
          <a:prstGeom prst="rect">
            <a:avLst/>
          </a:prstGeom>
          <a:noFill/>
        </p:spPr>
        <p:txBody>
          <a:bodyPr wrap="none" rtlCol="0">
            <a:spAutoFit/>
          </a:bodyPr>
          <a:lstStyle/>
          <a:p>
            <a:pPr marL="0" lvl="0" indent="0" algn="ctr" defTabSz="685800" rtl="0" eaLnBrk="1" latinLnBrk="0" hangingPunct="1">
              <a:lnSpc>
                <a:spcPct val="90000"/>
              </a:lnSpc>
              <a:spcBef>
                <a:spcPts val="750"/>
              </a:spcBef>
              <a:buFont typeface="Arial" panose="020B0604020202020204" pitchFamily="34" charset="0"/>
              <a:buNone/>
            </a:pPr>
            <a:r>
              <a:rPr lang="en-US" sz="1800" kern="1200" dirty="0">
                <a:solidFill>
                  <a:schemeClr val="accent6">
                    <a:lumMod val="50000"/>
                  </a:schemeClr>
                </a:solidFill>
                <a:latin typeface="+mn-lt"/>
                <a:ea typeface="+mn-ea"/>
                <a:cs typeface="+mn-cs"/>
              </a:rPr>
              <a:t>3</a:t>
            </a:r>
          </a:p>
        </p:txBody>
      </p:sp>
    </p:spTree>
    <p:extLst>
      <p:ext uri="{BB962C8B-B14F-4D97-AF65-F5344CB8AC3E}">
        <p14:creationId xmlns:p14="http://schemas.microsoft.com/office/powerpoint/2010/main" val="8922845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4 Recipe Book Recip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D41EDA9-50CC-431D-A9E2-D8B28F1D9DD2}"/>
              </a:ext>
            </a:extLst>
          </p:cNvPr>
          <p:cNvSpPr/>
          <p:nvPr userDrawn="1"/>
        </p:nvSpPr>
        <p:spPr>
          <a:xfrm>
            <a:off x="-11430" y="0"/>
            <a:ext cx="4341114" cy="1181100"/>
          </a:xfrm>
          <a:prstGeom prst="rect">
            <a:avLst/>
          </a:prstGeom>
          <a:solidFill>
            <a:schemeClr val="accent6">
              <a:lumMod val="5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350" dirty="0"/>
          </a:p>
        </p:txBody>
      </p:sp>
      <p:sp>
        <p:nvSpPr>
          <p:cNvPr id="20" name="Subtitle 2">
            <a:extLst>
              <a:ext uri="{FF2B5EF4-FFF2-40B4-BE49-F238E27FC236}">
                <a16:creationId xmlns:a16="http://schemas.microsoft.com/office/drawing/2014/main" id="{14C40663-56FC-4BDA-A2FD-599A32A8CD21}"/>
              </a:ext>
            </a:extLst>
          </p:cNvPr>
          <p:cNvSpPr>
            <a:spLocks noGrp="1"/>
          </p:cNvSpPr>
          <p:nvPr>
            <p:ph type="subTitle" idx="10" hasCustomPrompt="1"/>
          </p:nvPr>
        </p:nvSpPr>
        <p:spPr>
          <a:xfrm>
            <a:off x="1774659" y="859534"/>
            <a:ext cx="2555026" cy="321566"/>
          </a:xfrm>
        </p:spPr>
        <p:txBody>
          <a:bodyPr>
            <a:normAutofit/>
          </a:bodyPr>
          <a:lstStyle>
            <a:lvl1pPr marL="0" indent="0" algn="r">
              <a:buNone/>
              <a:defRPr sz="1050" i="1">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add subtitle</a:t>
            </a:r>
          </a:p>
        </p:txBody>
      </p:sp>
      <p:sp>
        <p:nvSpPr>
          <p:cNvPr id="18" name="Title 1">
            <a:extLst>
              <a:ext uri="{FF2B5EF4-FFF2-40B4-BE49-F238E27FC236}">
                <a16:creationId xmlns:a16="http://schemas.microsoft.com/office/drawing/2014/main" id="{6B7BA88D-F843-4122-A255-381B3A7EE79F}"/>
              </a:ext>
            </a:extLst>
          </p:cNvPr>
          <p:cNvSpPr>
            <a:spLocks noGrp="1"/>
          </p:cNvSpPr>
          <p:nvPr>
            <p:ph type="title" hasCustomPrompt="1"/>
          </p:nvPr>
        </p:nvSpPr>
        <p:spPr>
          <a:xfrm>
            <a:off x="160021" y="165960"/>
            <a:ext cx="4169664" cy="634092"/>
          </a:xfrm>
        </p:spPr>
        <p:txBody>
          <a:bodyPr>
            <a:normAutofit/>
          </a:bodyPr>
          <a:lstStyle>
            <a:lvl1pPr algn="r">
              <a:defRPr sz="2100">
                <a:solidFill>
                  <a:schemeClr val="bg1"/>
                </a:solidFill>
              </a:defRPr>
            </a:lvl1pPr>
          </a:lstStyle>
          <a:p>
            <a:r>
              <a:rPr lang="en-US" dirty="0"/>
              <a:t>Click to add Title</a:t>
            </a:r>
          </a:p>
        </p:txBody>
      </p:sp>
      <p:sp>
        <p:nvSpPr>
          <p:cNvPr id="19" name="Rectangle 18">
            <a:extLst>
              <a:ext uri="{FF2B5EF4-FFF2-40B4-BE49-F238E27FC236}">
                <a16:creationId xmlns:a16="http://schemas.microsoft.com/office/drawing/2014/main" id="{BAB15BB6-BF7A-460B-81E4-6CA74B3B1A58}"/>
              </a:ext>
            </a:extLst>
          </p:cNvPr>
          <p:cNvSpPr/>
          <p:nvPr userDrawn="1"/>
        </p:nvSpPr>
        <p:spPr>
          <a:xfrm>
            <a:off x="0" y="1181101"/>
            <a:ext cx="4341114" cy="56769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0" name="Picture Placeholder 29" descr="An empty placeholder to add an image. Click on the placeholder and select the image that you wish to add.">
            <a:extLst>
              <a:ext uri="{FF2B5EF4-FFF2-40B4-BE49-F238E27FC236}">
                <a16:creationId xmlns:a16="http://schemas.microsoft.com/office/drawing/2014/main" id="{69A9EAF2-ED61-42E4-B65B-25E4AA320B13}"/>
              </a:ext>
            </a:extLst>
          </p:cNvPr>
          <p:cNvSpPr>
            <a:spLocks noGrp="1"/>
          </p:cNvSpPr>
          <p:nvPr>
            <p:ph type="pic" sz="quarter" idx="17" hasCustomPrompt="1"/>
          </p:nvPr>
        </p:nvSpPr>
        <p:spPr>
          <a:xfrm>
            <a:off x="138058" y="129986"/>
            <a:ext cx="1104138" cy="1444752"/>
          </a:xfrm>
          <a:solidFill>
            <a:schemeClr val="bg1"/>
          </a:solidFill>
        </p:spPr>
        <p:txBody>
          <a:bodyPr anchor="ctr" anchorCtr="0">
            <a:normAutofit/>
          </a:bodyPr>
          <a:lstStyle>
            <a:lvl1pPr marL="0" indent="0" algn="ctr">
              <a:buNone/>
              <a:defRPr sz="1350"/>
            </a:lvl1pPr>
          </a:lstStyle>
          <a:p>
            <a:r>
              <a:rPr lang="en-US" dirty="0"/>
              <a:t>Add a picture</a:t>
            </a:r>
          </a:p>
        </p:txBody>
      </p:sp>
      <p:sp>
        <p:nvSpPr>
          <p:cNvPr id="27" name="Text Placeholder 27">
            <a:extLst>
              <a:ext uri="{FF2B5EF4-FFF2-40B4-BE49-F238E27FC236}">
                <a16:creationId xmlns:a16="http://schemas.microsoft.com/office/drawing/2014/main" id="{7B211DA6-5909-4778-ACCB-FDDE1061AEEB}"/>
              </a:ext>
            </a:extLst>
          </p:cNvPr>
          <p:cNvSpPr>
            <a:spLocks noGrp="1"/>
          </p:cNvSpPr>
          <p:nvPr>
            <p:ph type="body" sz="quarter" idx="18" hasCustomPrompt="1"/>
          </p:nvPr>
        </p:nvSpPr>
        <p:spPr>
          <a:xfrm>
            <a:off x="138059" y="1886336"/>
            <a:ext cx="1104138" cy="1971790"/>
          </a:xfrm>
          <a:noFill/>
          <a:ln>
            <a:noFill/>
          </a:ln>
        </p:spPr>
        <p:txBody>
          <a:bodyPr tIns="91440" bIns="91440" anchor="t" anchorCtr="0">
            <a:normAutofit/>
          </a:bodyPr>
          <a:lstStyle>
            <a:lvl1pPr marL="0" indent="0" algn="ctr">
              <a:lnSpc>
                <a:spcPct val="100000"/>
              </a:lnSpc>
              <a:spcBef>
                <a:spcPts val="0"/>
              </a:spcBef>
              <a:buNone/>
              <a:defRPr sz="900" i="1">
                <a:solidFill>
                  <a:schemeClr val="accent6">
                    <a:lumMod val="50000"/>
                  </a:schemeClr>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text</a:t>
            </a:r>
          </a:p>
        </p:txBody>
      </p:sp>
      <p:sp>
        <p:nvSpPr>
          <p:cNvPr id="34" name="Text Placeholder 3">
            <a:extLst>
              <a:ext uri="{FF2B5EF4-FFF2-40B4-BE49-F238E27FC236}">
                <a16:creationId xmlns:a16="http://schemas.microsoft.com/office/drawing/2014/main" id="{5EFB9AC3-DB43-4B4E-B74E-1ED156A18510}"/>
              </a:ext>
            </a:extLst>
          </p:cNvPr>
          <p:cNvSpPr>
            <a:spLocks noGrp="1"/>
          </p:cNvSpPr>
          <p:nvPr>
            <p:ph type="body" sz="half" idx="12" hasCustomPrompt="1"/>
          </p:nvPr>
        </p:nvSpPr>
        <p:spPr>
          <a:xfrm>
            <a:off x="1450259" y="1886336"/>
            <a:ext cx="2808920" cy="4516873"/>
          </a:xfrm>
        </p:spPr>
        <p:txBody>
          <a:bodyPr numCol="1">
            <a:normAutofit/>
          </a:bodyPr>
          <a:lstStyle>
            <a:lvl1pPr marL="175022" indent="-175022">
              <a:lnSpc>
                <a:spcPct val="150000"/>
              </a:lnSpc>
              <a:spcBef>
                <a:spcPts val="0"/>
              </a:spcBef>
              <a:buNone/>
              <a:tabLst>
                <a:tab pos="84535" algn="r"/>
                <a:tab pos="175022" algn="l"/>
              </a:tabLst>
              <a:defRPr sz="900">
                <a:solidFill>
                  <a:schemeClr val="accent6">
                    <a:lumMod val="50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36" name="Text Placeholder 3">
            <a:extLst>
              <a:ext uri="{FF2B5EF4-FFF2-40B4-BE49-F238E27FC236}">
                <a16:creationId xmlns:a16="http://schemas.microsoft.com/office/drawing/2014/main" id="{1808718C-849A-4063-A7DB-6A25E4823A61}"/>
              </a:ext>
            </a:extLst>
          </p:cNvPr>
          <p:cNvSpPr>
            <a:spLocks noGrp="1"/>
          </p:cNvSpPr>
          <p:nvPr>
            <p:ph type="body" sz="half" idx="15" hasCustomPrompt="1"/>
          </p:nvPr>
        </p:nvSpPr>
        <p:spPr>
          <a:xfrm>
            <a:off x="1456916" y="6477582"/>
            <a:ext cx="2801902" cy="326903"/>
          </a:xfrm>
        </p:spPr>
        <p:txBody>
          <a:bodyPr numCol="2">
            <a:normAutofit/>
          </a:bodyPr>
          <a:lstStyle>
            <a:lvl1pPr marL="0" indent="0">
              <a:lnSpc>
                <a:spcPct val="100000"/>
              </a:lnSpc>
              <a:spcBef>
                <a:spcPts val="0"/>
              </a:spcBef>
              <a:buNone/>
              <a:defRPr sz="75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37" name="Picture Placeholder 29" descr="An empty placeholder to add an image. Click on the placeholder and select the image that you wish to add.">
            <a:extLst>
              <a:ext uri="{FF2B5EF4-FFF2-40B4-BE49-F238E27FC236}">
                <a16:creationId xmlns:a16="http://schemas.microsoft.com/office/drawing/2014/main" id="{ADBABE7C-83A0-42FB-9AB1-BD7454D9103E}"/>
              </a:ext>
            </a:extLst>
          </p:cNvPr>
          <p:cNvSpPr>
            <a:spLocks noGrp="1"/>
          </p:cNvSpPr>
          <p:nvPr>
            <p:ph type="pic" sz="quarter" idx="19" hasCustomPrompt="1"/>
          </p:nvPr>
        </p:nvSpPr>
        <p:spPr>
          <a:xfrm>
            <a:off x="4512857" y="296778"/>
            <a:ext cx="1405785" cy="1371600"/>
          </a:xfrm>
          <a:solidFill>
            <a:schemeClr val="accent6">
              <a:lumMod val="20000"/>
              <a:lumOff val="80000"/>
            </a:schemeClr>
          </a:solidFill>
        </p:spPr>
        <p:txBody>
          <a:bodyPr anchor="ctr" anchorCtr="0">
            <a:normAutofit/>
          </a:bodyPr>
          <a:lstStyle>
            <a:lvl1pPr marL="0" indent="0" algn="ctr">
              <a:buNone/>
              <a:defRPr sz="1350"/>
            </a:lvl1pPr>
          </a:lstStyle>
          <a:p>
            <a:r>
              <a:rPr lang="en-US" dirty="0"/>
              <a:t>Add a picture</a:t>
            </a:r>
          </a:p>
        </p:txBody>
      </p:sp>
      <p:sp>
        <p:nvSpPr>
          <p:cNvPr id="38" name="Picture Placeholder 29" descr="An empty placeholder to add an image. Click on the placeholder and select the image that you wish to add.">
            <a:extLst>
              <a:ext uri="{FF2B5EF4-FFF2-40B4-BE49-F238E27FC236}">
                <a16:creationId xmlns:a16="http://schemas.microsoft.com/office/drawing/2014/main" id="{6AA38BAD-E577-44E5-8652-7EB8884D85D4}"/>
              </a:ext>
            </a:extLst>
          </p:cNvPr>
          <p:cNvSpPr>
            <a:spLocks noGrp="1"/>
          </p:cNvSpPr>
          <p:nvPr>
            <p:ph type="pic" sz="quarter" idx="29" hasCustomPrompt="1"/>
          </p:nvPr>
        </p:nvSpPr>
        <p:spPr>
          <a:xfrm>
            <a:off x="4512857" y="1921978"/>
            <a:ext cx="1405785" cy="1371600"/>
          </a:xfrm>
          <a:solidFill>
            <a:schemeClr val="accent6">
              <a:lumMod val="20000"/>
              <a:lumOff val="80000"/>
            </a:schemeClr>
          </a:solidFill>
        </p:spPr>
        <p:txBody>
          <a:bodyPr anchor="ctr" anchorCtr="0">
            <a:normAutofit/>
          </a:bodyPr>
          <a:lstStyle>
            <a:lvl1pPr marL="0" indent="0" algn="ctr">
              <a:buNone/>
              <a:defRPr sz="1350"/>
            </a:lvl1pPr>
          </a:lstStyle>
          <a:p>
            <a:r>
              <a:rPr lang="en-US" dirty="0"/>
              <a:t>Add a picture</a:t>
            </a:r>
          </a:p>
        </p:txBody>
      </p:sp>
      <p:sp>
        <p:nvSpPr>
          <p:cNvPr id="39" name="Picture Placeholder 29" descr="An empty placeholder to add an image. Click on the placeholder and select the image that you wish to add.">
            <a:extLst>
              <a:ext uri="{FF2B5EF4-FFF2-40B4-BE49-F238E27FC236}">
                <a16:creationId xmlns:a16="http://schemas.microsoft.com/office/drawing/2014/main" id="{31089E30-35D5-4B63-962C-E69262F8A31B}"/>
              </a:ext>
            </a:extLst>
          </p:cNvPr>
          <p:cNvSpPr>
            <a:spLocks noGrp="1"/>
          </p:cNvSpPr>
          <p:nvPr>
            <p:ph type="pic" sz="quarter" idx="31" hasCustomPrompt="1"/>
          </p:nvPr>
        </p:nvSpPr>
        <p:spPr>
          <a:xfrm>
            <a:off x="4512857" y="3547178"/>
            <a:ext cx="1405785" cy="1371600"/>
          </a:xfrm>
          <a:solidFill>
            <a:schemeClr val="accent6">
              <a:lumMod val="20000"/>
              <a:lumOff val="80000"/>
            </a:schemeClr>
          </a:solidFill>
        </p:spPr>
        <p:txBody>
          <a:bodyPr anchor="ctr" anchorCtr="0">
            <a:normAutofit/>
          </a:bodyPr>
          <a:lstStyle>
            <a:lvl1pPr marL="0" indent="0" algn="ctr">
              <a:buNone/>
              <a:defRPr sz="1350"/>
            </a:lvl1pPr>
          </a:lstStyle>
          <a:p>
            <a:r>
              <a:rPr lang="en-US" dirty="0"/>
              <a:t>Add a picture</a:t>
            </a:r>
          </a:p>
        </p:txBody>
      </p:sp>
      <p:sp>
        <p:nvSpPr>
          <p:cNvPr id="40" name="Picture Placeholder 29" descr="An empty placeholder to add an image. Click on the placeholder and select the image that you wish to add.">
            <a:extLst>
              <a:ext uri="{FF2B5EF4-FFF2-40B4-BE49-F238E27FC236}">
                <a16:creationId xmlns:a16="http://schemas.microsoft.com/office/drawing/2014/main" id="{294891CE-B5DF-4EC9-BCD1-007200ADE6BF}"/>
              </a:ext>
            </a:extLst>
          </p:cNvPr>
          <p:cNvSpPr>
            <a:spLocks noGrp="1"/>
          </p:cNvSpPr>
          <p:nvPr>
            <p:ph type="pic" sz="quarter" idx="32" hasCustomPrompt="1"/>
          </p:nvPr>
        </p:nvSpPr>
        <p:spPr>
          <a:xfrm>
            <a:off x="4513247" y="5172377"/>
            <a:ext cx="1405785" cy="1371600"/>
          </a:xfrm>
          <a:solidFill>
            <a:schemeClr val="accent6">
              <a:lumMod val="20000"/>
              <a:lumOff val="80000"/>
            </a:schemeClr>
          </a:solidFill>
        </p:spPr>
        <p:txBody>
          <a:bodyPr anchor="ctr" anchorCtr="0">
            <a:normAutofit/>
          </a:bodyPr>
          <a:lstStyle>
            <a:lvl1pPr marL="0" indent="0" algn="ctr">
              <a:buNone/>
              <a:defRPr sz="1350"/>
            </a:lvl1pPr>
          </a:lstStyle>
          <a:p>
            <a:r>
              <a:rPr lang="en-US" dirty="0"/>
              <a:t>Add a picture</a:t>
            </a:r>
          </a:p>
        </p:txBody>
      </p:sp>
      <p:sp>
        <p:nvSpPr>
          <p:cNvPr id="53" name="Text Placeholder 3">
            <a:extLst>
              <a:ext uri="{FF2B5EF4-FFF2-40B4-BE49-F238E27FC236}">
                <a16:creationId xmlns:a16="http://schemas.microsoft.com/office/drawing/2014/main" id="{55A40829-372A-4BD2-9DFD-55A1E0FC7A6C}"/>
              </a:ext>
            </a:extLst>
          </p:cNvPr>
          <p:cNvSpPr>
            <a:spLocks noGrp="1"/>
          </p:cNvSpPr>
          <p:nvPr>
            <p:ph type="body" sz="half" idx="21" hasCustomPrompt="1"/>
          </p:nvPr>
        </p:nvSpPr>
        <p:spPr>
          <a:xfrm>
            <a:off x="6116536" y="269870"/>
            <a:ext cx="2896019" cy="1398509"/>
          </a:xfrm>
        </p:spPr>
        <p:txBody>
          <a:bodyPr numCol="1">
            <a:normAutofit/>
          </a:bodyPr>
          <a:lstStyle>
            <a:lvl1pPr marL="0" indent="0">
              <a:lnSpc>
                <a:spcPct val="100000"/>
              </a:lnSpc>
              <a:spcBef>
                <a:spcPts val="450"/>
              </a:spcBef>
              <a:buClr>
                <a:schemeClr val="accent2">
                  <a:lumMod val="50000"/>
                </a:schemeClr>
              </a:buClr>
              <a:buSzPct val="120000"/>
              <a:buFont typeface="+mj-lt"/>
              <a:buNone/>
              <a:defRPr sz="9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55" name="Text Placeholder 3">
            <a:extLst>
              <a:ext uri="{FF2B5EF4-FFF2-40B4-BE49-F238E27FC236}">
                <a16:creationId xmlns:a16="http://schemas.microsoft.com/office/drawing/2014/main" id="{D3ED1463-3FDC-4F77-A490-BB128AEB35E9}"/>
              </a:ext>
            </a:extLst>
          </p:cNvPr>
          <p:cNvSpPr>
            <a:spLocks noGrp="1"/>
          </p:cNvSpPr>
          <p:nvPr>
            <p:ph type="body" sz="half" idx="33" hasCustomPrompt="1"/>
          </p:nvPr>
        </p:nvSpPr>
        <p:spPr>
          <a:xfrm>
            <a:off x="6116536" y="1903491"/>
            <a:ext cx="2896019" cy="1398509"/>
          </a:xfrm>
        </p:spPr>
        <p:txBody>
          <a:bodyPr numCol="1">
            <a:normAutofit/>
          </a:bodyPr>
          <a:lstStyle>
            <a:lvl1pPr marL="0" indent="0">
              <a:lnSpc>
                <a:spcPct val="100000"/>
              </a:lnSpc>
              <a:spcBef>
                <a:spcPts val="450"/>
              </a:spcBef>
              <a:buClr>
                <a:schemeClr val="accent2">
                  <a:lumMod val="50000"/>
                </a:schemeClr>
              </a:buClr>
              <a:buSzPct val="120000"/>
              <a:buFont typeface="+mj-lt"/>
              <a:buNone/>
              <a:defRPr sz="9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57" name="Text Placeholder 3">
            <a:extLst>
              <a:ext uri="{FF2B5EF4-FFF2-40B4-BE49-F238E27FC236}">
                <a16:creationId xmlns:a16="http://schemas.microsoft.com/office/drawing/2014/main" id="{66CBE1DF-E937-4AEA-A7F9-8B809516E332}"/>
              </a:ext>
            </a:extLst>
          </p:cNvPr>
          <p:cNvSpPr>
            <a:spLocks noGrp="1"/>
          </p:cNvSpPr>
          <p:nvPr>
            <p:ph type="body" sz="half" idx="35" hasCustomPrompt="1"/>
          </p:nvPr>
        </p:nvSpPr>
        <p:spPr>
          <a:xfrm>
            <a:off x="6116536" y="3537112"/>
            <a:ext cx="2896019" cy="1398509"/>
          </a:xfrm>
        </p:spPr>
        <p:txBody>
          <a:bodyPr numCol="1">
            <a:normAutofit/>
          </a:bodyPr>
          <a:lstStyle>
            <a:lvl1pPr marL="0" indent="0">
              <a:lnSpc>
                <a:spcPct val="100000"/>
              </a:lnSpc>
              <a:spcBef>
                <a:spcPts val="450"/>
              </a:spcBef>
              <a:buClr>
                <a:schemeClr val="accent2">
                  <a:lumMod val="50000"/>
                </a:schemeClr>
              </a:buClr>
              <a:buSzPct val="120000"/>
              <a:buFont typeface="+mj-lt"/>
              <a:buNone/>
              <a:defRPr sz="9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25" name="Text Placeholder 3">
            <a:extLst>
              <a:ext uri="{FF2B5EF4-FFF2-40B4-BE49-F238E27FC236}">
                <a16:creationId xmlns:a16="http://schemas.microsoft.com/office/drawing/2014/main" id="{4C47130C-295F-469B-8A2F-DACEF5B5A598}"/>
              </a:ext>
            </a:extLst>
          </p:cNvPr>
          <p:cNvSpPr>
            <a:spLocks noGrp="1"/>
          </p:cNvSpPr>
          <p:nvPr>
            <p:ph type="body" sz="half" idx="11" hasCustomPrompt="1"/>
          </p:nvPr>
        </p:nvSpPr>
        <p:spPr>
          <a:xfrm>
            <a:off x="1445805" y="1480561"/>
            <a:ext cx="2808920" cy="313240"/>
          </a:xfrm>
        </p:spPr>
        <p:txBody>
          <a:bodyPr>
            <a:noAutofit/>
          </a:bodyPr>
          <a:lstStyle>
            <a:lvl1pPr marL="0" indent="0" algn="l">
              <a:buNone/>
              <a:defRPr sz="1200" i="0">
                <a:solidFill>
                  <a:schemeClr val="accent6">
                    <a:lumMod val="50000"/>
                  </a:schemeClr>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59" name="Text Placeholder 3">
            <a:extLst>
              <a:ext uri="{FF2B5EF4-FFF2-40B4-BE49-F238E27FC236}">
                <a16:creationId xmlns:a16="http://schemas.microsoft.com/office/drawing/2014/main" id="{A93AA9FB-7091-4FF0-8330-340B0A90ACBB}"/>
              </a:ext>
            </a:extLst>
          </p:cNvPr>
          <p:cNvSpPr>
            <a:spLocks noGrp="1"/>
          </p:cNvSpPr>
          <p:nvPr>
            <p:ph type="body" sz="half" idx="37" hasCustomPrompt="1"/>
          </p:nvPr>
        </p:nvSpPr>
        <p:spPr>
          <a:xfrm>
            <a:off x="6116536" y="5170733"/>
            <a:ext cx="2896019" cy="1398509"/>
          </a:xfrm>
        </p:spPr>
        <p:txBody>
          <a:bodyPr numCol="1">
            <a:normAutofit/>
          </a:bodyPr>
          <a:lstStyle>
            <a:lvl1pPr marL="0" indent="0">
              <a:lnSpc>
                <a:spcPct val="100000"/>
              </a:lnSpc>
              <a:spcBef>
                <a:spcPts val="450"/>
              </a:spcBef>
              <a:buClr>
                <a:schemeClr val="accent2">
                  <a:lumMod val="50000"/>
                </a:schemeClr>
              </a:buClr>
              <a:buSzPct val="120000"/>
              <a:buFont typeface="+mj-lt"/>
              <a:buNone/>
              <a:defRPr sz="9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23" name="TextBox 22">
            <a:extLst>
              <a:ext uri="{FF2B5EF4-FFF2-40B4-BE49-F238E27FC236}">
                <a16:creationId xmlns:a16="http://schemas.microsoft.com/office/drawing/2014/main" id="{F58024DC-2BD1-48B2-9B50-F47B3CEF4820}"/>
              </a:ext>
            </a:extLst>
          </p:cNvPr>
          <p:cNvSpPr txBox="1"/>
          <p:nvPr userDrawn="1"/>
        </p:nvSpPr>
        <p:spPr>
          <a:xfrm>
            <a:off x="5870355" y="269870"/>
            <a:ext cx="285656" cy="279307"/>
          </a:xfrm>
          <a:prstGeom prst="rect">
            <a:avLst/>
          </a:prstGeom>
          <a:noFill/>
        </p:spPr>
        <p:txBody>
          <a:bodyPr wrap="none" rtlCol="0">
            <a:spAutoFit/>
          </a:bodyPr>
          <a:lstStyle/>
          <a:p>
            <a:pPr marL="0" lvl="0" indent="0" algn="r" defTabSz="685800" rtl="0" eaLnBrk="1" latinLnBrk="0" hangingPunct="1">
              <a:lnSpc>
                <a:spcPct val="90000"/>
              </a:lnSpc>
              <a:spcBef>
                <a:spcPts val="750"/>
              </a:spcBef>
              <a:buFont typeface="Arial" panose="020B0604020202020204" pitchFamily="34" charset="0"/>
              <a:buNone/>
            </a:pPr>
            <a:r>
              <a:rPr lang="en-US" sz="1350" kern="1200" dirty="0">
                <a:solidFill>
                  <a:schemeClr val="accent6">
                    <a:lumMod val="50000"/>
                  </a:schemeClr>
                </a:solidFill>
                <a:latin typeface="+mn-lt"/>
                <a:ea typeface="+mn-ea"/>
                <a:cs typeface="+mn-cs"/>
              </a:rPr>
              <a:t>1</a:t>
            </a:r>
          </a:p>
        </p:txBody>
      </p:sp>
      <p:sp>
        <p:nvSpPr>
          <p:cNvPr id="24" name="TextBox 23">
            <a:extLst>
              <a:ext uri="{FF2B5EF4-FFF2-40B4-BE49-F238E27FC236}">
                <a16:creationId xmlns:a16="http://schemas.microsoft.com/office/drawing/2014/main" id="{277DCCC3-3098-4343-B77B-3D23E8F17FFD}"/>
              </a:ext>
            </a:extLst>
          </p:cNvPr>
          <p:cNvSpPr txBox="1"/>
          <p:nvPr userDrawn="1"/>
        </p:nvSpPr>
        <p:spPr>
          <a:xfrm>
            <a:off x="5870355" y="1902429"/>
            <a:ext cx="285656" cy="279307"/>
          </a:xfrm>
          <a:prstGeom prst="rect">
            <a:avLst/>
          </a:prstGeom>
          <a:noFill/>
        </p:spPr>
        <p:txBody>
          <a:bodyPr wrap="none" rtlCol="0">
            <a:spAutoFit/>
          </a:bodyPr>
          <a:lstStyle/>
          <a:p>
            <a:pPr marL="0" lvl="0" indent="0" algn="r" defTabSz="685800" rtl="0" eaLnBrk="1" latinLnBrk="0" hangingPunct="1">
              <a:lnSpc>
                <a:spcPct val="90000"/>
              </a:lnSpc>
              <a:spcBef>
                <a:spcPts val="750"/>
              </a:spcBef>
              <a:buFont typeface="Arial" panose="020B0604020202020204" pitchFamily="34" charset="0"/>
              <a:buNone/>
            </a:pPr>
            <a:r>
              <a:rPr lang="en-US" sz="1350" kern="1200" dirty="0">
                <a:solidFill>
                  <a:schemeClr val="accent6">
                    <a:lumMod val="50000"/>
                  </a:schemeClr>
                </a:solidFill>
                <a:latin typeface="+mn-lt"/>
                <a:ea typeface="+mn-ea"/>
                <a:cs typeface="+mn-cs"/>
              </a:rPr>
              <a:t>2</a:t>
            </a:r>
          </a:p>
        </p:txBody>
      </p:sp>
      <p:sp>
        <p:nvSpPr>
          <p:cNvPr id="26" name="TextBox 25">
            <a:extLst>
              <a:ext uri="{FF2B5EF4-FFF2-40B4-BE49-F238E27FC236}">
                <a16:creationId xmlns:a16="http://schemas.microsoft.com/office/drawing/2014/main" id="{47D9CE1B-5D25-4C27-8C90-7CA8B8B1E7EF}"/>
              </a:ext>
            </a:extLst>
          </p:cNvPr>
          <p:cNvSpPr txBox="1"/>
          <p:nvPr userDrawn="1"/>
        </p:nvSpPr>
        <p:spPr>
          <a:xfrm>
            <a:off x="5870355" y="3534988"/>
            <a:ext cx="285656" cy="279307"/>
          </a:xfrm>
          <a:prstGeom prst="rect">
            <a:avLst/>
          </a:prstGeom>
          <a:noFill/>
        </p:spPr>
        <p:txBody>
          <a:bodyPr wrap="none" rtlCol="0">
            <a:spAutoFit/>
          </a:bodyPr>
          <a:lstStyle/>
          <a:p>
            <a:pPr marL="0" lvl="0" indent="0" algn="r" defTabSz="685800" rtl="0" eaLnBrk="1" latinLnBrk="0" hangingPunct="1">
              <a:lnSpc>
                <a:spcPct val="90000"/>
              </a:lnSpc>
              <a:spcBef>
                <a:spcPts val="750"/>
              </a:spcBef>
              <a:buFont typeface="Arial" panose="020B0604020202020204" pitchFamily="34" charset="0"/>
              <a:buNone/>
            </a:pPr>
            <a:r>
              <a:rPr lang="en-US" sz="1350" kern="1200" dirty="0">
                <a:solidFill>
                  <a:schemeClr val="accent6">
                    <a:lumMod val="50000"/>
                  </a:schemeClr>
                </a:solidFill>
                <a:latin typeface="+mn-lt"/>
                <a:ea typeface="+mn-ea"/>
                <a:cs typeface="+mn-cs"/>
              </a:rPr>
              <a:t>3</a:t>
            </a:r>
          </a:p>
        </p:txBody>
      </p:sp>
      <p:sp>
        <p:nvSpPr>
          <p:cNvPr id="28" name="TextBox 27">
            <a:extLst>
              <a:ext uri="{FF2B5EF4-FFF2-40B4-BE49-F238E27FC236}">
                <a16:creationId xmlns:a16="http://schemas.microsoft.com/office/drawing/2014/main" id="{E4D750E6-AF88-4742-9ABE-63A5217AD198}"/>
              </a:ext>
            </a:extLst>
          </p:cNvPr>
          <p:cNvSpPr txBox="1"/>
          <p:nvPr userDrawn="1"/>
        </p:nvSpPr>
        <p:spPr>
          <a:xfrm>
            <a:off x="5870355" y="5167547"/>
            <a:ext cx="285656" cy="279307"/>
          </a:xfrm>
          <a:prstGeom prst="rect">
            <a:avLst/>
          </a:prstGeom>
          <a:noFill/>
        </p:spPr>
        <p:txBody>
          <a:bodyPr wrap="none" rtlCol="0">
            <a:spAutoFit/>
          </a:bodyPr>
          <a:lstStyle/>
          <a:p>
            <a:pPr marL="0" lvl="0" indent="0" algn="r" defTabSz="685800" rtl="0" eaLnBrk="1" latinLnBrk="0" hangingPunct="1">
              <a:lnSpc>
                <a:spcPct val="90000"/>
              </a:lnSpc>
              <a:spcBef>
                <a:spcPts val="750"/>
              </a:spcBef>
              <a:buFont typeface="Arial" panose="020B0604020202020204" pitchFamily="34" charset="0"/>
              <a:buNone/>
            </a:pPr>
            <a:r>
              <a:rPr lang="en-US" sz="1350" kern="1200" dirty="0">
                <a:solidFill>
                  <a:schemeClr val="accent6">
                    <a:lumMod val="50000"/>
                  </a:schemeClr>
                </a:solidFill>
                <a:latin typeface="+mn-lt"/>
                <a:ea typeface="+mn-ea"/>
                <a:cs typeface="+mn-cs"/>
              </a:rPr>
              <a:t>4</a:t>
            </a:r>
          </a:p>
        </p:txBody>
      </p:sp>
    </p:spTree>
    <p:extLst>
      <p:ext uri="{BB962C8B-B14F-4D97-AF65-F5344CB8AC3E}">
        <p14:creationId xmlns:p14="http://schemas.microsoft.com/office/powerpoint/2010/main" val="21478517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5 Recipe Book Recipe">
    <p:spTree>
      <p:nvGrpSpPr>
        <p:cNvPr id="1" name=""/>
        <p:cNvGrpSpPr/>
        <p:nvPr/>
      </p:nvGrpSpPr>
      <p:grpSpPr>
        <a:xfrm>
          <a:off x="0" y="0"/>
          <a:ext cx="0" cy="0"/>
          <a:chOff x="0" y="0"/>
          <a:chExt cx="0" cy="0"/>
        </a:xfrm>
      </p:grpSpPr>
      <p:sp>
        <p:nvSpPr>
          <p:cNvPr id="7" name="Picture Placeholder 6" descr="An empty placeholder to add an image. Click on the placeholder and select the image that you wish to add.">
            <a:extLst>
              <a:ext uri="{FF2B5EF4-FFF2-40B4-BE49-F238E27FC236}">
                <a16:creationId xmlns:a16="http://schemas.microsoft.com/office/drawing/2014/main" id="{EDAB7103-706C-4D50-B9D9-030D5A29D564}"/>
              </a:ext>
            </a:extLst>
          </p:cNvPr>
          <p:cNvSpPr>
            <a:spLocks noGrp="1"/>
          </p:cNvSpPr>
          <p:nvPr>
            <p:ph type="pic" sz="quarter" idx="10" hasCustomPrompt="1"/>
          </p:nvPr>
        </p:nvSpPr>
        <p:spPr>
          <a:xfrm>
            <a:off x="0" y="0"/>
            <a:ext cx="4498848" cy="6858000"/>
          </a:xfrm>
          <a:solidFill>
            <a:schemeClr val="accent6">
              <a:lumMod val="20000"/>
              <a:lumOff val="80000"/>
            </a:schemeClr>
          </a:solidFill>
        </p:spPr>
        <p:txBody>
          <a:bodyPr anchor="ct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Add a picture</a:t>
            </a:r>
          </a:p>
        </p:txBody>
      </p:sp>
      <p:sp>
        <p:nvSpPr>
          <p:cNvPr id="2" name="Title 1">
            <a:extLst>
              <a:ext uri="{FF2B5EF4-FFF2-40B4-BE49-F238E27FC236}">
                <a16:creationId xmlns:a16="http://schemas.microsoft.com/office/drawing/2014/main" id="{5484E944-0F47-4F5B-B61F-BAC4E53A4CE6}"/>
              </a:ext>
            </a:extLst>
          </p:cNvPr>
          <p:cNvSpPr>
            <a:spLocks noGrp="1"/>
          </p:cNvSpPr>
          <p:nvPr>
            <p:ph type="title"/>
          </p:nvPr>
        </p:nvSpPr>
        <p:spPr>
          <a:xfrm>
            <a:off x="694944" y="877824"/>
            <a:ext cx="8449056" cy="1179576"/>
          </a:xfrm>
          <a:solidFill>
            <a:schemeClr val="accent6">
              <a:lumMod val="50000"/>
            </a:schemeClr>
          </a:solidFill>
        </p:spPr>
        <p:txBody>
          <a:bodyPr vert="horz" lIns="91440" tIns="45720" rIns="91440" bIns="45720" rtlCol="0" anchor="ctr" anchorCtr="0">
            <a:noAutofit/>
          </a:bodyPr>
          <a:lstStyle>
            <a:lvl1pPr>
              <a:defRPr lang="en-US" sz="2700">
                <a:solidFill>
                  <a:schemeClr val="bg1"/>
                </a:solidFill>
                <a:ea typeface="+mn-ea"/>
                <a:cs typeface="+mn-cs"/>
              </a:defRPr>
            </a:lvl1pPr>
          </a:lstStyle>
          <a:p>
            <a:pPr marL="0" lvl="0" indent="0">
              <a:spcBef>
                <a:spcPts val="750"/>
              </a:spcBef>
              <a:buFont typeface="Arial" panose="020B0604020202020204" pitchFamily="34" charset="0"/>
            </a:pPr>
            <a:r>
              <a:rPr lang="en-US"/>
              <a:t>Click to edit Master title style</a:t>
            </a:r>
            <a:endParaRPr lang="en-US" dirty="0"/>
          </a:p>
        </p:txBody>
      </p:sp>
      <p:sp>
        <p:nvSpPr>
          <p:cNvPr id="9" name="Text Placeholder 27">
            <a:extLst>
              <a:ext uri="{FF2B5EF4-FFF2-40B4-BE49-F238E27FC236}">
                <a16:creationId xmlns:a16="http://schemas.microsoft.com/office/drawing/2014/main" id="{40284018-877E-48C8-A60E-5EA184B0B905}"/>
              </a:ext>
            </a:extLst>
          </p:cNvPr>
          <p:cNvSpPr>
            <a:spLocks noGrp="1"/>
          </p:cNvSpPr>
          <p:nvPr>
            <p:ph type="body" sz="quarter" idx="18" hasCustomPrompt="1"/>
          </p:nvPr>
        </p:nvSpPr>
        <p:spPr>
          <a:xfrm>
            <a:off x="4571999" y="0"/>
            <a:ext cx="4409695" cy="877824"/>
          </a:xfrm>
          <a:noFill/>
          <a:ln>
            <a:noFill/>
          </a:ln>
        </p:spPr>
        <p:txBody>
          <a:bodyPr tIns="91440" bIns="91440" anchor="ctr" anchorCtr="0">
            <a:normAutofit/>
          </a:bodyPr>
          <a:lstStyle>
            <a:lvl1pPr marL="0" indent="0" algn="ctr">
              <a:lnSpc>
                <a:spcPct val="100000"/>
              </a:lnSpc>
              <a:spcBef>
                <a:spcPts val="0"/>
              </a:spcBef>
              <a:buNone/>
              <a:defRPr sz="1200" i="1">
                <a:solidFill>
                  <a:schemeClr val="accent6">
                    <a:lumMod val="50000"/>
                  </a:schemeClr>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text</a:t>
            </a:r>
          </a:p>
        </p:txBody>
      </p:sp>
      <p:sp>
        <p:nvSpPr>
          <p:cNvPr id="12" name="Subtitle 2">
            <a:extLst>
              <a:ext uri="{FF2B5EF4-FFF2-40B4-BE49-F238E27FC236}">
                <a16:creationId xmlns:a16="http://schemas.microsoft.com/office/drawing/2014/main" id="{861167B6-9741-49DA-A7AF-E1A3352D10C8}"/>
              </a:ext>
            </a:extLst>
          </p:cNvPr>
          <p:cNvSpPr>
            <a:spLocks noGrp="1"/>
          </p:cNvSpPr>
          <p:nvPr>
            <p:ph type="subTitle" idx="20" hasCustomPrompt="1"/>
          </p:nvPr>
        </p:nvSpPr>
        <p:spPr>
          <a:xfrm>
            <a:off x="6588975" y="1735834"/>
            <a:ext cx="2555026" cy="321566"/>
          </a:xfrm>
        </p:spPr>
        <p:txBody>
          <a:bodyPr>
            <a:normAutofit/>
          </a:bodyPr>
          <a:lstStyle>
            <a:lvl1pPr marL="0" indent="0" algn="r">
              <a:buNone/>
              <a:defRPr sz="900" i="1">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add subtitle</a:t>
            </a:r>
          </a:p>
        </p:txBody>
      </p:sp>
      <p:sp>
        <p:nvSpPr>
          <p:cNvPr id="14" name="Rectangle 13">
            <a:extLst>
              <a:ext uri="{FF2B5EF4-FFF2-40B4-BE49-F238E27FC236}">
                <a16:creationId xmlns:a16="http://schemas.microsoft.com/office/drawing/2014/main" id="{913599A2-48DF-45BA-9425-12A5FBCF838E}"/>
              </a:ext>
            </a:extLst>
          </p:cNvPr>
          <p:cNvSpPr/>
          <p:nvPr userDrawn="1"/>
        </p:nvSpPr>
        <p:spPr>
          <a:xfrm>
            <a:off x="4494745" y="6316980"/>
            <a:ext cx="4649255" cy="54102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Text Placeholder 3">
            <a:extLst>
              <a:ext uri="{FF2B5EF4-FFF2-40B4-BE49-F238E27FC236}">
                <a16:creationId xmlns:a16="http://schemas.microsoft.com/office/drawing/2014/main" id="{5E29445D-5852-4685-99FA-F6D0EEB71907}"/>
              </a:ext>
            </a:extLst>
          </p:cNvPr>
          <p:cNvSpPr>
            <a:spLocks noGrp="1"/>
          </p:cNvSpPr>
          <p:nvPr>
            <p:ph type="body" sz="half" idx="11" hasCustomPrompt="1"/>
          </p:nvPr>
        </p:nvSpPr>
        <p:spPr>
          <a:xfrm>
            <a:off x="4572001" y="2181537"/>
            <a:ext cx="2142350" cy="267780"/>
          </a:xfrm>
        </p:spPr>
        <p:txBody>
          <a:bodyPr>
            <a:noAutofit/>
          </a:bodyPr>
          <a:lstStyle>
            <a:lvl1pPr marL="0" indent="0" algn="l">
              <a:buNone/>
              <a:defRPr sz="1200" i="0">
                <a:solidFill>
                  <a:schemeClr val="accent6">
                    <a:lumMod val="50000"/>
                  </a:schemeClr>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17" name="Text Placeholder 3">
            <a:extLst>
              <a:ext uri="{FF2B5EF4-FFF2-40B4-BE49-F238E27FC236}">
                <a16:creationId xmlns:a16="http://schemas.microsoft.com/office/drawing/2014/main" id="{F8A5A1E2-D455-4943-B46C-912CF46ABA90}"/>
              </a:ext>
            </a:extLst>
          </p:cNvPr>
          <p:cNvSpPr>
            <a:spLocks noGrp="1"/>
          </p:cNvSpPr>
          <p:nvPr>
            <p:ph type="body" sz="half" idx="12" hasCustomPrompt="1"/>
          </p:nvPr>
        </p:nvSpPr>
        <p:spPr>
          <a:xfrm>
            <a:off x="4571999" y="2449317"/>
            <a:ext cx="4409694" cy="1801368"/>
          </a:xfrm>
          <a:noFill/>
        </p:spPr>
        <p:txBody>
          <a:bodyPr wrap="square" numCol="2" spcCol="457200" rtlCol="0">
            <a:noAutofit/>
          </a:bodyPr>
          <a:lstStyle>
            <a:lvl1pPr marL="0" indent="0">
              <a:lnSpc>
                <a:spcPct val="100000"/>
              </a:lnSpc>
              <a:spcBef>
                <a:spcPts val="0"/>
              </a:spcBef>
              <a:buNone/>
              <a:defRPr lang="en-US" sz="900" i="1" dirty="0"/>
            </a:lvl1pPr>
          </a:lstStyle>
          <a:p>
            <a:pPr lvl="0"/>
            <a:r>
              <a:rPr lang="en-US" dirty="0"/>
              <a:t>Click to add text</a:t>
            </a:r>
          </a:p>
        </p:txBody>
      </p:sp>
      <p:sp>
        <p:nvSpPr>
          <p:cNvPr id="18" name="Text Placeholder 3">
            <a:extLst>
              <a:ext uri="{FF2B5EF4-FFF2-40B4-BE49-F238E27FC236}">
                <a16:creationId xmlns:a16="http://schemas.microsoft.com/office/drawing/2014/main" id="{03CEA5B5-2DFF-4730-B1C1-7297D81876B7}"/>
              </a:ext>
            </a:extLst>
          </p:cNvPr>
          <p:cNvSpPr>
            <a:spLocks noGrp="1"/>
          </p:cNvSpPr>
          <p:nvPr>
            <p:ph type="body" sz="half" idx="14" hasCustomPrompt="1"/>
          </p:nvPr>
        </p:nvSpPr>
        <p:spPr>
          <a:xfrm>
            <a:off x="4571999" y="4250686"/>
            <a:ext cx="4409694" cy="2014859"/>
          </a:xfrm>
        </p:spPr>
        <p:txBody>
          <a:bodyPr numCol="2">
            <a:normAutofit/>
          </a:bodyPr>
          <a:lstStyle>
            <a:lvl1pPr marL="171450" indent="-171450">
              <a:buClr>
                <a:schemeClr val="accent6">
                  <a:lumMod val="50000"/>
                </a:schemeClr>
              </a:buClr>
              <a:buSzPct val="120000"/>
              <a:buFont typeface="+mj-lt"/>
              <a:buAutoNum type="arabicPeriod"/>
              <a:defRPr sz="9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19" name="Text Placeholder 3">
            <a:extLst>
              <a:ext uri="{FF2B5EF4-FFF2-40B4-BE49-F238E27FC236}">
                <a16:creationId xmlns:a16="http://schemas.microsoft.com/office/drawing/2014/main" id="{2B63EEB8-169F-4E42-8938-2B33C50057D9}"/>
              </a:ext>
            </a:extLst>
          </p:cNvPr>
          <p:cNvSpPr>
            <a:spLocks noGrp="1"/>
          </p:cNvSpPr>
          <p:nvPr>
            <p:ph type="body" sz="half" idx="15" hasCustomPrompt="1"/>
          </p:nvPr>
        </p:nvSpPr>
        <p:spPr>
          <a:xfrm>
            <a:off x="4571998" y="6366423"/>
            <a:ext cx="4409695" cy="398762"/>
          </a:xfrm>
        </p:spPr>
        <p:txBody>
          <a:bodyPr numCol="1">
            <a:normAutofit/>
          </a:bodyPr>
          <a:lstStyle>
            <a:lvl1pPr marL="0" indent="0">
              <a:buNone/>
              <a:defRPr sz="75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Tree>
    <p:extLst>
      <p:ext uri="{BB962C8B-B14F-4D97-AF65-F5344CB8AC3E}">
        <p14:creationId xmlns:p14="http://schemas.microsoft.com/office/powerpoint/2010/main" val="31091631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Recipe Book Section Header">
    <p:bg>
      <p:bgPr>
        <a:solidFill>
          <a:schemeClr val="accent3">
            <a:lumMod val="75000"/>
          </a:scheme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5B73CD6-4AD9-41DA-9481-BA512E885FE5}"/>
              </a:ext>
            </a:extLst>
          </p:cNvPr>
          <p:cNvSpPr>
            <a:spLocks noGrp="1"/>
          </p:cNvSpPr>
          <p:nvPr>
            <p:ph type="title" hasCustomPrompt="1"/>
          </p:nvPr>
        </p:nvSpPr>
        <p:spPr>
          <a:xfrm>
            <a:off x="4486276" y="83821"/>
            <a:ext cx="4537710" cy="1325563"/>
          </a:xfrm>
        </p:spPr>
        <p:txBody>
          <a:bodyPr>
            <a:normAutofit/>
          </a:bodyPr>
          <a:lstStyle>
            <a:lvl1pPr>
              <a:lnSpc>
                <a:spcPct val="100000"/>
              </a:lnSpc>
              <a:defRPr sz="3600">
                <a:solidFill>
                  <a:schemeClr val="bg1"/>
                </a:solidFill>
              </a:defRPr>
            </a:lvl1pPr>
          </a:lstStyle>
          <a:p>
            <a:r>
              <a:rPr lang="en-US" dirty="0"/>
              <a:t>Click to add Title</a:t>
            </a:r>
          </a:p>
        </p:txBody>
      </p:sp>
      <p:sp>
        <p:nvSpPr>
          <p:cNvPr id="5" name="Picture Placeholder 4">
            <a:extLst>
              <a:ext uri="{FF2B5EF4-FFF2-40B4-BE49-F238E27FC236}">
                <a16:creationId xmlns:a16="http://schemas.microsoft.com/office/drawing/2014/main" id="{4EB3484B-5E1B-4FB8-9C34-B8AAEEA2C626}"/>
              </a:ext>
            </a:extLst>
          </p:cNvPr>
          <p:cNvSpPr>
            <a:spLocks noGrp="1"/>
          </p:cNvSpPr>
          <p:nvPr>
            <p:ph type="pic" sz="quarter" idx="10" hasCustomPrompt="1"/>
          </p:nvPr>
        </p:nvSpPr>
        <p:spPr>
          <a:xfrm>
            <a:off x="0" y="0"/>
            <a:ext cx="4343400" cy="6858000"/>
          </a:xfrm>
          <a:solidFill>
            <a:schemeClr val="tx2">
              <a:lumMod val="20000"/>
              <a:lumOff val="80000"/>
            </a:schemeClr>
          </a:solidFill>
        </p:spPr>
        <p:txBody>
          <a:bodyPr anchor="ctr"/>
          <a:lstStyle>
            <a:lvl1pPr marL="0" indent="0" algn="ctr">
              <a:buNone/>
              <a:defRPr/>
            </a:lvl1pPr>
          </a:lstStyle>
          <a:p>
            <a:r>
              <a:rPr lang="en-US" dirty="0"/>
              <a:t>Add a picture </a:t>
            </a:r>
          </a:p>
        </p:txBody>
      </p:sp>
    </p:spTree>
    <p:extLst>
      <p:ext uri="{BB962C8B-B14F-4D97-AF65-F5344CB8AC3E}">
        <p14:creationId xmlns:p14="http://schemas.microsoft.com/office/powerpoint/2010/main" val="114571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1 Recipe Book Recipe">
    <p:spTree>
      <p:nvGrpSpPr>
        <p:cNvPr id="1" name=""/>
        <p:cNvGrpSpPr/>
        <p:nvPr/>
      </p:nvGrpSpPr>
      <p:grpSpPr>
        <a:xfrm>
          <a:off x="0" y="0"/>
          <a:ext cx="0" cy="0"/>
          <a:chOff x="0" y="0"/>
          <a:chExt cx="0" cy="0"/>
        </a:xfrm>
      </p:grpSpPr>
      <p:sp>
        <p:nvSpPr>
          <p:cNvPr id="30" name="Picture Placeholder 29" descr="An empty placeholder to add an image. Click on the placeholder and select the image that you wish to add.">
            <a:extLst>
              <a:ext uri="{FF2B5EF4-FFF2-40B4-BE49-F238E27FC236}">
                <a16:creationId xmlns:a16="http://schemas.microsoft.com/office/drawing/2014/main" id="{69A9EAF2-ED61-42E4-B65B-25E4AA320B13}"/>
              </a:ext>
            </a:extLst>
          </p:cNvPr>
          <p:cNvSpPr>
            <a:spLocks noGrp="1"/>
          </p:cNvSpPr>
          <p:nvPr>
            <p:ph type="pic" sz="quarter" idx="17" hasCustomPrompt="1"/>
          </p:nvPr>
        </p:nvSpPr>
        <p:spPr>
          <a:xfrm>
            <a:off x="-5415" y="1181100"/>
            <a:ext cx="4342994" cy="5676900"/>
          </a:xfrm>
          <a:solidFill>
            <a:schemeClr val="accent3">
              <a:lumMod val="20000"/>
              <a:lumOff val="80000"/>
            </a:schemeClr>
          </a:solidFill>
        </p:spPr>
        <p:txBody>
          <a:bodyPr anchor="ctr" anchorCtr="0"/>
          <a:lstStyle>
            <a:lvl1pPr marL="0" indent="0" algn="ctr">
              <a:buNone/>
              <a:defRPr/>
            </a:lvl1pPr>
          </a:lstStyle>
          <a:p>
            <a:r>
              <a:rPr lang="en-US" dirty="0"/>
              <a:t>Add a picture</a:t>
            </a:r>
          </a:p>
        </p:txBody>
      </p:sp>
      <p:sp>
        <p:nvSpPr>
          <p:cNvPr id="25" name="Text Placeholder 3">
            <a:extLst>
              <a:ext uri="{FF2B5EF4-FFF2-40B4-BE49-F238E27FC236}">
                <a16:creationId xmlns:a16="http://schemas.microsoft.com/office/drawing/2014/main" id="{02D6ECAC-8814-4C60-BF83-103E85E412C4}"/>
              </a:ext>
            </a:extLst>
          </p:cNvPr>
          <p:cNvSpPr>
            <a:spLocks noGrp="1"/>
          </p:cNvSpPr>
          <p:nvPr>
            <p:ph type="body" sz="half" idx="14" hasCustomPrompt="1"/>
          </p:nvPr>
        </p:nvSpPr>
        <p:spPr>
          <a:xfrm>
            <a:off x="4513699" y="3734156"/>
            <a:ext cx="4439621" cy="2531389"/>
          </a:xfrm>
        </p:spPr>
        <p:txBody>
          <a:bodyPr numCol="2">
            <a:normAutofit/>
          </a:bodyPr>
          <a:lstStyle>
            <a:lvl1pPr marL="171450" indent="-171450">
              <a:buClr>
                <a:schemeClr val="accent3">
                  <a:lumMod val="50000"/>
                </a:schemeClr>
              </a:buClr>
              <a:buSzPct val="120000"/>
              <a:buFont typeface="+mj-lt"/>
              <a:buAutoNum type="arabicPeriod"/>
              <a:defRPr sz="9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24" name="Text Placeholder 3">
            <a:extLst>
              <a:ext uri="{FF2B5EF4-FFF2-40B4-BE49-F238E27FC236}">
                <a16:creationId xmlns:a16="http://schemas.microsoft.com/office/drawing/2014/main" id="{C7B6AD5B-AEF5-4540-940C-B1E1FEA3BCAB}"/>
              </a:ext>
            </a:extLst>
          </p:cNvPr>
          <p:cNvSpPr>
            <a:spLocks noGrp="1"/>
          </p:cNvSpPr>
          <p:nvPr>
            <p:ph type="body" sz="half" idx="13" hasCustomPrompt="1"/>
          </p:nvPr>
        </p:nvSpPr>
        <p:spPr>
          <a:xfrm>
            <a:off x="4513699" y="3406597"/>
            <a:ext cx="4439621" cy="267780"/>
          </a:xfrm>
        </p:spPr>
        <p:txBody>
          <a:bodyPr>
            <a:noAutofit/>
          </a:bodyPr>
          <a:lstStyle>
            <a:lvl1pPr marL="0" indent="0" algn="l">
              <a:buNone/>
              <a:defRPr sz="1200" i="0">
                <a:solidFill>
                  <a:schemeClr val="accent3">
                    <a:lumMod val="50000"/>
                  </a:schemeClr>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23" name="Text Placeholder 3">
            <a:extLst>
              <a:ext uri="{FF2B5EF4-FFF2-40B4-BE49-F238E27FC236}">
                <a16:creationId xmlns:a16="http://schemas.microsoft.com/office/drawing/2014/main" id="{8FC874B6-474C-46DC-AB76-6E061A973B8A}"/>
              </a:ext>
            </a:extLst>
          </p:cNvPr>
          <p:cNvSpPr>
            <a:spLocks noGrp="1"/>
          </p:cNvSpPr>
          <p:nvPr>
            <p:ph type="body" sz="half" idx="12" hasCustomPrompt="1"/>
          </p:nvPr>
        </p:nvSpPr>
        <p:spPr>
          <a:xfrm>
            <a:off x="4520997" y="1576050"/>
            <a:ext cx="4432324" cy="1778314"/>
          </a:xfrm>
        </p:spPr>
        <p:txBody>
          <a:bodyPr numCol="2">
            <a:normAutofit/>
          </a:bodyPr>
          <a:lstStyle>
            <a:lvl1pPr marL="175022" indent="-175022">
              <a:lnSpc>
                <a:spcPct val="100000"/>
              </a:lnSpc>
              <a:spcBef>
                <a:spcPts val="0"/>
              </a:spcBef>
              <a:buNone/>
              <a:tabLst>
                <a:tab pos="84535" algn="r"/>
                <a:tab pos="175022" algn="l"/>
              </a:tabLst>
              <a:defRPr sz="900">
                <a:solidFill>
                  <a:schemeClr val="accent3">
                    <a:lumMod val="50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22" name="Text Placeholder 3">
            <a:extLst>
              <a:ext uri="{FF2B5EF4-FFF2-40B4-BE49-F238E27FC236}">
                <a16:creationId xmlns:a16="http://schemas.microsoft.com/office/drawing/2014/main" id="{425F942B-DAF3-40B3-B77F-A8C9BE692B7D}"/>
              </a:ext>
            </a:extLst>
          </p:cNvPr>
          <p:cNvSpPr>
            <a:spLocks noGrp="1"/>
          </p:cNvSpPr>
          <p:nvPr>
            <p:ph type="body" sz="half" idx="11" hasCustomPrompt="1"/>
          </p:nvPr>
        </p:nvSpPr>
        <p:spPr>
          <a:xfrm>
            <a:off x="4515582" y="1290047"/>
            <a:ext cx="4439621" cy="267780"/>
          </a:xfrm>
        </p:spPr>
        <p:txBody>
          <a:bodyPr>
            <a:noAutofit/>
          </a:bodyPr>
          <a:lstStyle>
            <a:lvl1pPr marL="0" indent="0" algn="l">
              <a:buNone/>
              <a:defRPr sz="1200" i="0">
                <a:solidFill>
                  <a:schemeClr val="accent3">
                    <a:lumMod val="50000"/>
                  </a:schemeClr>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7" name="Rectangle 6">
            <a:extLst>
              <a:ext uri="{FF2B5EF4-FFF2-40B4-BE49-F238E27FC236}">
                <a16:creationId xmlns:a16="http://schemas.microsoft.com/office/drawing/2014/main" id="{7AAE68E5-082A-4AFA-AC51-54889A99670B}"/>
              </a:ext>
            </a:extLst>
          </p:cNvPr>
          <p:cNvSpPr/>
          <p:nvPr userDrawn="1"/>
        </p:nvSpPr>
        <p:spPr>
          <a:xfrm>
            <a:off x="-11430" y="0"/>
            <a:ext cx="9155430" cy="1181100"/>
          </a:xfrm>
          <a:prstGeom prst="rect">
            <a:avLst/>
          </a:prstGeom>
          <a:solidFill>
            <a:schemeClr val="accent3">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350" dirty="0"/>
          </a:p>
        </p:txBody>
      </p:sp>
      <p:sp>
        <p:nvSpPr>
          <p:cNvPr id="21" name="Text Placeholder 3">
            <a:extLst>
              <a:ext uri="{FF2B5EF4-FFF2-40B4-BE49-F238E27FC236}">
                <a16:creationId xmlns:a16="http://schemas.microsoft.com/office/drawing/2014/main" id="{522CA51A-0C04-4FC6-8732-A2C2343AF506}"/>
              </a:ext>
            </a:extLst>
          </p:cNvPr>
          <p:cNvSpPr>
            <a:spLocks noGrp="1"/>
          </p:cNvSpPr>
          <p:nvPr>
            <p:ph type="body" sz="half" idx="2" hasCustomPrompt="1"/>
          </p:nvPr>
        </p:nvSpPr>
        <p:spPr>
          <a:xfrm>
            <a:off x="7051041" y="877386"/>
            <a:ext cx="1922012" cy="228601"/>
          </a:xfrm>
        </p:spPr>
        <p:txBody>
          <a:bodyPr>
            <a:normAutofit/>
          </a:bodyPr>
          <a:lstStyle>
            <a:lvl1pPr marL="0" indent="0" algn="r">
              <a:buNone/>
              <a:defRPr sz="825" i="1">
                <a:solidFill>
                  <a:schemeClr val="bg1"/>
                </a:solidFill>
                <a:latin typeface="+mj-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20" name="Subtitle 2">
            <a:extLst>
              <a:ext uri="{FF2B5EF4-FFF2-40B4-BE49-F238E27FC236}">
                <a16:creationId xmlns:a16="http://schemas.microsoft.com/office/drawing/2014/main" id="{14C40663-56FC-4BDA-A2FD-599A32A8CD21}"/>
              </a:ext>
            </a:extLst>
          </p:cNvPr>
          <p:cNvSpPr>
            <a:spLocks noGrp="1"/>
          </p:cNvSpPr>
          <p:nvPr>
            <p:ph type="subTitle" idx="10" hasCustomPrompt="1"/>
          </p:nvPr>
        </p:nvSpPr>
        <p:spPr>
          <a:xfrm>
            <a:off x="148590" y="805902"/>
            <a:ext cx="6858000" cy="375199"/>
          </a:xfrm>
        </p:spPr>
        <p:txBody>
          <a:bodyPr>
            <a:normAutofit/>
          </a:bodyPr>
          <a:lstStyle>
            <a:lvl1pPr marL="0" indent="0" algn="l">
              <a:buNone/>
              <a:defRPr sz="1200" i="1">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lvl="0"/>
            <a:r>
              <a:rPr lang="en-US" dirty="0"/>
              <a:t>Click to add subtitle</a:t>
            </a:r>
          </a:p>
        </p:txBody>
      </p:sp>
      <p:sp>
        <p:nvSpPr>
          <p:cNvPr id="18" name="Title 1">
            <a:extLst>
              <a:ext uri="{FF2B5EF4-FFF2-40B4-BE49-F238E27FC236}">
                <a16:creationId xmlns:a16="http://schemas.microsoft.com/office/drawing/2014/main" id="{6B7BA88D-F843-4122-A255-381B3A7EE79F}"/>
              </a:ext>
            </a:extLst>
          </p:cNvPr>
          <p:cNvSpPr>
            <a:spLocks noGrp="1"/>
          </p:cNvSpPr>
          <p:nvPr>
            <p:ph type="title" hasCustomPrompt="1"/>
          </p:nvPr>
        </p:nvSpPr>
        <p:spPr>
          <a:xfrm>
            <a:off x="160020" y="117834"/>
            <a:ext cx="8793300" cy="634092"/>
          </a:xfrm>
        </p:spPr>
        <p:txBody>
          <a:bodyPr>
            <a:normAutofit/>
          </a:bodyPr>
          <a:lstStyle>
            <a:lvl1pPr>
              <a:defRPr sz="2700">
                <a:solidFill>
                  <a:schemeClr val="bg1"/>
                </a:solidFill>
              </a:defRPr>
            </a:lvl1pPr>
          </a:lstStyle>
          <a:p>
            <a:r>
              <a:rPr lang="en-US" dirty="0"/>
              <a:t>Click to add Title</a:t>
            </a:r>
          </a:p>
        </p:txBody>
      </p:sp>
      <p:sp>
        <p:nvSpPr>
          <p:cNvPr id="28" name="Text Placeholder 27">
            <a:extLst>
              <a:ext uri="{FF2B5EF4-FFF2-40B4-BE49-F238E27FC236}">
                <a16:creationId xmlns:a16="http://schemas.microsoft.com/office/drawing/2014/main" id="{2BBF59D2-23BC-4077-814F-E2E3AE580999}"/>
              </a:ext>
            </a:extLst>
          </p:cNvPr>
          <p:cNvSpPr>
            <a:spLocks noGrp="1"/>
          </p:cNvSpPr>
          <p:nvPr>
            <p:ph type="body" sz="quarter" idx="16" hasCustomPrompt="1"/>
          </p:nvPr>
        </p:nvSpPr>
        <p:spPr>
          <a:xfrm>
            <a:off x="7181595" y="4992428"/>
            <a:ext cx="1458093" cy="1020891"/>
          </a:xfrm>
          <a:solidFill>
            <a:schemeClr val="accent3">
              <a:lumMod val="20000"/>
              <a:lumOff val="80000"/>
            </a:schemeClr>
          </a:solidFill>
          <a:ln>
            <a:noFill/>
          </a:ln>
        </p:spPr>
        <p:txBody>
          <a:bodyPr tIns="91440" bIns="91440" anchor="ctr" anchorCtr="0">
            <a:normAutofit/>
          </a:bodyPr>
          <a:lstStyle>
            <a:lvl1pPr marL="0" indent="0" algn="ctr">
              <a:lnSpc>
                <a:spcPct val="100000"/>
              </a:lnSpc>
              <a:spcBef>
                <a:spcPts val="0"/>
              </a:spcBef>
              <a:buNone/>
              <a:defRPr sz="900" i="1">
                <a:solidFill>
                  <a:schemeClr val="accent3">
                    <a:lumMod val="50000"/>
                  </a:schemeClr>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text</a:t>
            </a:r>
          </a:p>
        </p:txBody>
      </p:sp>
      <p:sp>
        <p:nvSpPr>
          <p:cNvPr id="26" name="Text Placeholder 3">
            <a:extLst>
              <a:ext uri="{FF2B5EF4-FFF2-40B4-BE49-F238E27FC236}">
                <a16:creationId xmlns:a16="http://schemas.microsoft.com/office/drawing/2014/main" id="{65B16179-CC8B-4981-9526-8E3E08E72C6A}"/>
              </a:ext>
            </a:extLst>
          </p:cNvPr>
          <p:cNvSpPr>
            <a:spLocks noGrp="1"/>
          </p:cNvSpPr>
          <p:nvPr>
            <p:ph type="body" sz="half" idx="15" hasCustomPrompt="1"/>
          </p:nvPr>
        </p:nvSpPr>
        <p:spPr>
          <a:xfrm>
            <a:off x="4513699" y="6291374"/>
            <a:ext cx="4439621" cy="352803"/>
          </a:xfrm>
        </p:spPr>
        <p:txBody>
          <a:bodyPr numCol="1">
            <a:normAutofit/>
          </a:bodyPr>
          <a:lstStyle>
            <a:lvl1pPr marL="0" indent="0">
              <a:buNone/>
              <a:defRPr sz="75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Tree>
    <p:extLst>
      <p:ext uri="{BB962C8B-B14F-4D97-AF65-F5344CB8AC3E}">
        <p14:creationId xmlns:p14="http://schemas.microsoft.com/office/powerpoint/2010/main" val="38512666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2 Recipe Book Recipe">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97A2E64D-B280-49F7-95F5-CD6A24C1EC9B}"/>
              </a:ext>
            </a:extLst>
          </p:cNvPr>
          <p:cNvSpPr/>
          <p:nvPr userDrawn="1"/>
        </p:nvSpPr>
        <p:spPr>
          <a:xfrm>
            <a:off x="6505046" y="0"/>
            <a:ext cx="2638953" cy="6858000"/>
          </a:xfrm>
          <a:prstGeom prst="rect">
            <a:avLst/>
          </a:prstGeom>
          <a:solidFill>
            <a:schemeClr val="accent3">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dirty="0"/>
          </a:p>
        </p:txBody>
      </p:sp>
      <p:sp>
        <p:nvSpPr>
          <p:cNvPr id="23" name="Text Placeholder 3">
            <a:extLst>
              <a:ext uri="{FF2B5EF4-FFF2-40B4-BE49-F238E27FC236}">
                <a16:creationId xmlns:a16="http://schemas.microsoft.com/office/drawing/2014/main" id="{8FC874B6-474C-46DC-AB76-6E061A973B8A}"/>
              </a:ext>
            </a:extLst>
          </p:cNvPr>
          <p:cNvSpPr>
            <a:spLocks noGrp="1"/>
          </p:cNvSpPr>
          <p:nvPr>
            <p:ph type="body" sz="half" idx="12" hasCustomPrompt="1"/>
          </p:nvPr>
        </p:nvSpPr>
        <p:spPr>
          <a:xfrm>
            <a:off x="6782132" y="493212"/>
            <a:ext cx="2142350" cy="5691020"/>
          </a:xfrm>
        </p:spPr>
        <p:txBody>
          <a:bodyPr numCol="1">
            <a:normAutofit/>
          </a:bodyPr>
          <a:lstStyle>
            <a:lvl1pPr marL="175022" indent="-175022">
              <a:lnSpc>
                <a:spcPct val="150000"/>
              </a:lnSpc>
              <a:spcBef>
                <a:spcPts val="0"/>
              </a:spcBef>
              <a:buNone/>
              <a:tabLst>
                <a:tab pos="84535" algn="r"/>
                <a:tab pos="175022" algn="l"/>
              </a:tabLst>
              <a:defRPr sz="900">
                <a:solidFill>
                  <a:schemeClr val="accent3">
                    <a:lumMod val="50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22" name="Text Placeholder 3">
            <a:extLst>
              <a:ext uri="{FF2B5EF4-FFF2-40B4-BE49-F238E27FC236}">
                <a16:creationId xmlns:a16="http://schemas.microsoft.com/office/drawing/2014/main" id="{425F942B-DAF3-40B3-B77F-A8C9BE692B7D}"/>
              </a:ext>
            </a:extLst>
          </p:cNvPr>
          <p:cNvSpPr>
            <a:spLocks noGrp="1"/>
          </p:cNvSpPr>
          <p:nvPr>
            <p:ph type="body" sz="half" idx="11" hasCustomPrompt="1"/>
          </p:nvPr>
        </p:nvSpPr>
        <p:spPr>
          <a:xfrm>
            <a:off x="6775755" y="167107"/>
            <a:ext cx="2142350" cy="267780"/>
          </a:xfrm>
        </p:spPr>
        <p:txBody>
          <a:bodyPr>
            <a:noAutofit/>
          </a:bodyPr>
          <a:lstStyle>
            <a:lvl1pPr marL="0" indent="0" algn="l">
              <a:buNone/>
              <a:defRPr sz="1200" i="0">
                <a:solidFill>
                  <a:schemeClr val="accent3">
                    <a:lumMod val="50000"/>
                  </a:schemeClr>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7" name="Rectangle 6">
            <a:extLst>
              <a:ext uri="{FF2B5EF4-FFF2-40B4-BE49-F238E27FC236}">
                <a16:creationId xmlns:a16="http://schemas.microsoft.com/office/drawing/2014/main" id="{7AAE68E5-082A-4AFA-AC51-54889A99670B}"/>
              </a:ext>
            </a:extLst>
          </p:cNvPr>
          <p:cNvSpPr/>
          <p:nvPr userDrawn="1"/>
        </p:nvSpPr>
        <p:spPr>
          <a:xfrm>
            <a:off x="-11430" y="0"/>
            <a:ext cx="6516476" cy="1181100"/>
          </a:xfrm>
          <a:prstGeom prst="rect">
            <a:avLst/>
          </a:prstGeom>
          <a:solidFill>
            <a:schemeClr val="accent3">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350" dirty="0"/>
          </a:p>
        </p:txBody>
      </p:sp>
      <p:sp>
        <p:nvSpPr>
          <p:cNvPr id="20" name="Subtitle 2">
            <a:extLst>
              <a:ext uri="{FF2B5EF4-FFF2-40B4-BE49-F238E27FC236}">
                <a16:creationId xmlns:a16="http://schemas.microsoft.com/office/drawing/2014/main" id="{14C40663-56FC-4BDA-A2FD-599A32A8CD21}"/>
              </a:ext>
            </a:extLst>
          </p:cNvPr>
          <p:cNvSpPr>
            <a:spLocks noGrp="1"/>
          </p:cNvSpPr>
          <p:nvPr>
            <p:ph type="subTitle" idx="10" hasCustomPrompt="1"/>
          </p:nvPr>
        </p:nvSpPr>
        <p:spPr>
          <a:xfrm>
            <a:off x="148590" y="781224"/>
            <a:ext cx="3972226" cy="399876"/>
          </a:xfrm>
        </p:spPr>
        <p:txBody>
          <a:bodyPr>
            <a:normAutofit/>
          </a:bodyPr>
          <a:lstStyle>
            <a:lvl1pPr marL="0" indent="0" algn="l">
              <a:buNone/>
              <a:defRPr sz="1200" i="1">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add subtitle</a:t>
            </a:r>
          </a:p>
        </p:txBody>
      </p:sp>
      <p:sp>
        <p:nvSpPr>
          <p:cNvPr id="18" name="Title 1">
            <a:extLst>
              <a:ext uri="{FF2B5EF4-FFF2-40B4-BE49-F238E27FC236}">
                <a16:creationId xmlns:a16="http://schemas.microsoft.com/office/drawing/2014/main" id="{6B7BA88D-F843-4122-A255-381B3A7EE79F}"/>
              </a:ext>
            </a:extLst>
          </p:cNvPr>
          <p:cNvSpPr>
            <a:spLocks noGrp="1"/>
          </p:cNvSpPr>
          <p:nvPr>
            <p:ph type="title" hasCustomPrompt="1"/>
          </p:nvPr>
        </p:nvSpPr>
        <p:spPr>
          <a:xfrm>
            <a:off x="160021" y="117834"/>
            <a:ext cx="6345026" cy="634092"/>
          </a:xfrm>
        </p:spPr>
        <p:txBody>
          <a:bodyPr>
            <a:normAutofit/>
          </a:bodyPr>
          <a:lstStyle>
            <a:lvl1pPr>
              <a:defRPr sz="2700">
                <a:solidFill>
                  <a:schemeClr val="bg1"/>
                </a:solidFill>
              </a:defRPr>
            </a:lvl1pPr>
          </a:lstStyle>
          <a:p>
            <a:r>
              <a:rPr lang="en-US" dirty="0"/>
              <a:t>Click to add Title</a:t>
            </a:r>
          </a:p>
        </p:txBody>
      </p:sp>
      <p:sp>
        <p:nvSpPr>
          <p:cNvPr id="28" name="Text Placeholder 27">
            <a:extLst>
              <a:ext uri="{FF2B5EF4-FFF2-40B4-BE49-F238E27FC236}">
                <a16:creationId xmlns:a16="http://schemas.microsoft.com/office/drawing/2014/main" id="{2BBF59D2-23BC-4077-814F-E2E3AE580999}"/>
              </a:ext>
            </a:extLst>
          </p:cNvPr>
          <p:cNvSpPr>
            <a:spLocks noGrp="1"/>
          </p:cNvSpPr>
          <p:nvPr>
            <p:ph type="body" sz="quarter" idx="16" hasCustomPrompt="1"/>
          </p:nvPr>
        </p:nvSpPr>
        <p:spPr>
          <a:xfrm>
            <a:off x="148590" y="3898410"/>
            <a:ext cx="2139697" cy="1181100"/>
          </a:xfrm>
          <a:noFill/>
          <a:ln>
            <a:noFill/>
          </a:ln>
        </p:spPr>
        <p:txBody>
          <a:bodyPr tIns="91440" bIns="91440" anchor="ctr" anchorCtr="0">
            <a:normAutofit/>
          </a:bodyPr>
          <a:lstStyle>
            <a:lvl1pPr marL="0" indent="0" algn="ctr">
              <a:lnSpc>
                <a:spcPct val="100000"/>
              </a:lnSpc>
              <a:spcBef>
                <a:spcPts val="0"/>
              </a:spcBef>
              <a:buNone/>
              <a:defRPr sz="900" i="1">
                <a:solidFill>
                  <a:schemeClr val="accent3">
                    <a:lumMod val="50000"/>
                  </a:schemeClr>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text</a:t>
            </a:r>
          </a:p>
        </p:txBody>
      </p:sp>
      <p:sp>
        <p:nvSpPr>
          <p:cNvPr id="26" name="Text Placeholder 3">
            <a:extLst>
              <a:ext uri="{FF2B5EF4-FFF2-40B4-BE49-F238E27FC236}">
                <a16:creationId xmlns:a16="http://schemas.microsoft.com/office/drawing/2014/main" id="{65B16179-CC8B-4981-9526-8E3E08E72C6A}"/>
              </a:ext>
            </a:extLst>
          </p:cNvPr>
          <p:cNvSpPr>
            <a:spLocks noGrp="1"/>
          </p:cNvSpPr>
          <p:nvPr>
            <p:ph type="body" sz="half" idx="15" hasCustomPrompt="1"/>
          </p:nvPr>
        </p:nvSpPr>
        <p:spPr>
          <a:xfrm>
            <a:off x="6788789" y="6254226"/>
            <a:ext cx="2142350" cy="485941"/>
          </a:xfrm>
        </p:spPr>
        <p:txBody>
          <a:bodyPr numCol="2">
            <a:normAutofit/>
          </a:bodyPr>
          <a:lstStyle>
            <a:lvl1pPr marL="0" indent="0">
              <a:lnSpc>
                <a:spcPct val="100000"/>
              </a:lnSpc>
              <a:spcBef>
                <a:spcPts val="0"/>
              </a:spcBef>
              <a:buNone/>
              <a:defRPr sz="75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15" name="Picture Placeholder 29" descr="An empty placeholder to add an image. Click on the placeholder and select the image that you wish to add.">
            <a:extLst>
              <a:ext uri="{FF2B5EF4-FFF2-40B4-BE49-F238E27FC236}">
                <a16:creationId xmlns:a16="http://schemas.microsoft.com/office/drawing/2014/main" id="{1216BA9B-211A-403E-8645-BA7B4B237633}"/>
              </a:ext>
            </a:extLst>
          </p:cNvPr>
          <p:cNvSpPr>
            <a:spLocks noGrp="1"/>
          </p:cNvSpPr>
          <p:nvPr>
            <p:ph type="pic" sz="quarter" idx="19" hasCustomPrompt="1"/>
          </p:nvPr>
        </p:nvSpPr>
        <p:spPr>
          <a:xfrm>
            <a:off x="4824324" y="1516966"/>
            <a:ext cx="1645920" cy="1508760"/>
          </a:xfrm>
          <a:solidFill>
            <a:schemeClr val="accent3">
              <a:lumMod val="20000"/>
              <a:lumOff val="80000"/>
            </a:schemeClr>
          </a:solidFill>
        </p:spPr>
        <p:txBody>
          <a:bodyPr anchor="ctr" anchorCtr="0">
            <a:normAutofit/>
          </a:bodyPr>
          <a:lstStyle>
            <a:lvl1pPr marL="0" indent="0" algn="ctr">
              <a:buNone/>
              <a:defRPr sz="1500"/>
            </a:lvl1pPr>
          </a:lstStyle>
          <a:p>
            <a:r>
              <a:rPr lang="en-US" dirty="0"/>
              <a:t>Add a picture</a:t>
            </a:r>
          </a:p>
        </p:txBody>
      </p:sp>
      <p:sp>
        <p:nvSpPr>
          <p:cNvPr id="29" name="Text Placeholder 3">
            <a:extLst>
              <a:ext uri="{FF2B5EF4-FFF2-40B4-BE49-F238E27FC236}">
                <a16:creationId xmlns:a16="http://schemas.microsoft.com/office/drawing/2014/main" id="{B934946C-9253-40AA-84F7-378E3106E765}"/>
              </a:ext>
            </a:extLst>
          </p:cNvPr>
          <p:cNvSpPr>
            <a:spLocks noGrp="1"/>
          </p:cNvSpPr>
          <p:nvPr>
            <p:ph type="body" sz="half" idx="21" hasCustomPrompt="1"/>
          </p:nvPr>
        </p:nvSpPr>
        <p:spPr>
          <a:xfrm>
            <a:off x="2643877" y="1516966"/>
            <a:ext cx="2046183" cy="1474888"/>
          </a:xfrm>
        </p:spPr>
        <p:txBody>
          <a:bodyPr numCol="1">
            <a:normAutofit/>
          </a:bodyPr>
          <a:lstStyle>
            <a:lvl1pPr marL="0" indent="0">
              <a:lnSpc>
                <a:spcPct val="100000"/>
              </a:lnSpc>
              <a:spcBef>
                <a:spcPts val="450"/>
              </a:spcBef>
              <a:buClr>
                <a:schemeClr val="accent2">
                  <a:lumMod val="50000"/>
                </a:schemeClr>
              </a:buClr>
              <a:buSzPct val="120000"/>
              <a:buFont typeface="+mj-lt"/>
              <a:buNone/>
              <a:defRPr sz="9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30" name="Picture Placeholder 29" descr="An empty placeholder to add an image. Click on the placeholder and select the image that you wish to add.">
            <a:extLst>
              <a:ext uri="{FF2B5EF4-FFF2-40B4-BE49-F238E27FC236}">
                <a16:creationId xmlns:a16="http://schemas.microsoft.com/office/drawing/2014/main" id="{69A9EAF2-ED61-42E4-B65B-25E4AA320B13}"/>
              </a:ext>
            </a:extLst>
          </p:cNvPr>
          <p:cNvSpPr>
            <a:spLocks noGrp="1"/>
          </p:cNvSpPr>
          <p:nvPr>
            <p:ph type="pic" sz="quarter" idx="17" hasCustomPrompt="1"/>
          </p:nvPr>
        </p:nvSpPr>
        <p:spPr>
          <a:xfrm>
            <a:off x="149817" y="1078689"/>
            <a:ext cx="2139696" cy="2798064"/>
          </a:xfrm>
          <a:solidFill>
            <a:schemeClr val="accent3">
              <a:lumMod val="20000"/>
              <a:lumOff val="80000"/>
            </a:schemeClr>
          </a:solidFill>
        </p:spPr>
        <p:txBody>
          <a:bodyPr anchor="ctr" anchorCtr="0">
            <a:normAutofit/>
          </a:bodyPr>
          <a:lstStyle>
            <a:lvl1pPr marL="0" indent="0" algn="ctr">
              <a:buNone/>
              <a:defRPr sz="1500"/>
            </a:lvl1pPr>
          </a:lstStyle>
          <a:p>
            <a:r>
              <a:rPr lang="en-US" dirty="0"/>
              <a:t>Add a picture</a:t>
            </a:r>
          </a:p>
        </p:txBody>
      </p:sp>
      <p:sp>
        <p:nvSpPr>
          <p:cNvPr id="38" name="Text Placeholder 3">
            <a:extLst>
              <a:ext uri="{FF2B5EF4-FFF2-40B4-BE49-F238E27FC236}">
                <a16:creationId xmlns:a16="http://schemas.microsoft.com/office/drawing/2014/main" id="{EED0BB26-D2F7-4112-BAFC-D9A66C9DD5EE}"/>
              </a:ext>
            </a:extLst>
          </p:cNvPr>
          <p:cNvSpPr>
            <a:spLocks noGrp="1"/>
          </p:cNvSpPr>
          <p:nvPr>
            <p:ph type="body" sz="half" idx="27" hasCustomPrompt="1"/>
          </p:nvPr>
        </p:nvSpPr>
        <p:spPr>
          <a:xfrm>
            <a:off x="2643877" y="3337745"/>
            <a:ext cx="2046183" cy="1474888"/>
          </a:xfrm>
        </p:spPr>
        <p:txBody>
          <a:bodyPr numCol="1">
            <a:normAutofit/>
          </a:bodyPr>
          <a:lstStyle>
            <a:lvl1pPr marL="0" indent="0">
              <a:lnSpc>
                <a:spcPct val="100000"/>
              </a:lnSpc>
              <a:spcBef>
                <a:spcPts val="450"/>
              </a:spcBef>
              <a:buClr>
                <a:schemeClr val="accent2">
                  <a:lumMod val="50000"/>
                </a:schemeClr>
              </a:buClr>
              <a:buSzPct val="120000"/>
              <a:buFont typeface="+mj-lt"/>
              <a:buNone/>
              <a:defRPr sz="9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39" name="Text Placeholder 3">
            <a:extLst>
              <a:ext uri="{FF2B5EF4-FFF2-40B4-BE49-F238E27FC236}">
                <a16:creationId xmlns:a16="http://schemas.microsoft.com/office/drawing/2014/main" id="{647B97E8-F206-4899-A05D-3CEA7763CBD7}"/>
              </a:ext>
            </a:extLst>
          </p:cNvPr>
          <p:cNvSpPr>
            <a:spLocks noGrp="1"/>
          </p:cNvSpPr>
          <p:nvPr>
            <p:ph type="body" sz="half" idx="28" hasCustomPrompt="1"/>
          </p:nvPr>
        </p:nvSpPr>
        <p:spPr>
          <a:xfrm>
            <a:off x="2643877" y="5134461"/>
            <a:ext cx="2046183" cy="1474888"/>
          </a:xfrm>
        </p:spPr>
        <p:txBody>
          <a:bodyPr numCol="1">
            <a:normAutofit/>
          </a:bodyPr>
          <a:lstStyle>
            <a:lvl1pPr marL="0" indent="0">
              <a:lnSpc>
                <a:spcPct val="100000"/>
              </a:lnSpc>
              <a:spcBef>
                <a:spcPts val="450"/>
              </a:spcBef>
              <a:buClr>
                <a:schemeClr val="accent2">
                  <a:lumMod val="50000"/>
                </a:schemeClr>
              </a:buClr>
              <a:buSzPct val="120000"/>
              <a:buFont typeface="+mj-lt"/>
              <a:buNone/>
              <a:defRPr sz="9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40" name="Picture Placeholder 29" descr="An empty placeholder to add an image. Click on the placeholder and select the image that you wish to add.">
            <a:extLst>
              <a:ext uri="{FF2B5EF4-FFF2-40B4-BE49-F238E27FC236}">
                <a16:creationId xmlns:a16="http://schemas.microsoft.com/office/drawing/2014/main" id="{200F5F5B-FD46-4295-B012-F670E320EA6D}"/>
              </a:ext>
            </a:extLst>
          </p:cNvPr>
          <p:cNvSpPr>
            <a:spLocks noGrp="1"/>
          </p:cNvSpPr>
          <p:nvPr>
            <p:ph type="pic" sz="quarter" idx="29" hasCustomPrompt="1"/>
          </p:nvPr>
        </p:nvSpPr>
        <p:spPr>
          <a:xfrm>
            <a:off x="4824324" y="3317693"/>
            <a:ext cx="1645920" cy="1508760"/>
          </a:xfrm>
          <a:solidFill>
            <a:schemeClr val="accent3">
              <a:lumMod val="20000"/>
              <a:lumOff val="80000"/>
            </a:schemeClr>
          </a:solidFill>
        </p:spPr>
        <p:txBody>
          <a:bodyPr anchor="ctr" anchorCtr="0">
            <a:normAutofit/>
          </a:bodyPr>
          <a:lstStyle>
            <a:lvl1pPr marL="0" indent="0" algn="ctr">
              <a:buNone/>
              <a:defRPr sz="1500"/>
            </a:lvl1pPr>
          </a:lstStyle>
          <a:p>
            <a:r>
              <a:rPr lang="en-US" dirty="0"/>
              <a:t>Add a picture</a:t>
            </a:r>
          </a:p>
        </p:txBody>
      </p:sp>
      <p:sp>
        <p:nvSpPr>
          <p:cNvPr id="42" name="Picture Placeholder 29" descr="An empty placeholder to add an image. Click on the placeholder and select the image that you wish to add.">
            <a:extLst>
              <a:ext uri="{FF2B5EF4-FFF2-40B4-BE49-F238E27FC236}">
                <a16:creationId xmlns:a16="http://schemas.microsoft.com/office/drawing/2014/main" id="{A15085C5-1FA2-4C89-A410-A151654D4090}"/>
              </a:ext>
            </a:extLst>
          </p:cNvPr>
          <p:cNvSpPr>
            <a:spLocks noGrp="1"/>
          </p:cNvSpPr>
          <p:nvPr>
            <p:ph type="pic" sz="quarter" idx="31" hasCustomPrompt="1"/>
          </p:nvPr>
        </p:nvSpPr>
        <p:spPr>
          <a:xfrm>
            <a:off x="4824324" y="5118419"/>
            <a:ext cx="1645920" cy="1508760"/>
          </a:xfrm>
          <a:solidFill>
            <a:schemeClr val="accent3">
              <a:lumMod val="20000"/>
              <a:lumOff val="80000"/>
            </a:schemeClr>
          </a:solidFill>
        </p:spPr>
        <p:txBody>
          <a:bodyPr anchor="ctr" anchorCtr="0">
            <a:normAutofit/>
          </a:bodyPr>
          <a:lstStyle>
            <a:lvl1pPr marL="0" indent="0" algn="ctr">
              <a:buNone/>
              <a:defRPr sz="1500"/>
            </a:lvl1pPr>
          </a:lstStyle>
          <a:p>
            <a:r>
              <a:rPr lang="en-US" dirty="0"/>
              <a:t>Add a picture</a:t>
            </a:r>
          </a:p>
        </p:txBody>
      </p:sp>
      <p:sp>
        <p:nvSpPr>
          <p:cNvPr id="21" name="TextBox 20">
            <a:extLst>
              <a:ext uri="{FF2B5EF4-FFF2-40B4-BE49-F238E27FC236}">
                <a16:creationId xmlns:a16="http://schemas.microsoft.com/office/drawing/2014/main" id="{DE36BD91-F42B-477D-9347-DBA3C0FDC2DB}"/>
              </a:ext>
            </a:extLst>
          </p:cNvPr>
          <p:cNvSpPr txBox="1"/>
          <p:nvPr userDrawn="1"/>
        </p:nvSpPr>
        <p:spPr>
          <a:xfrm>
            <a:off x="2284709" y="1400374"/>
            <a:ext cx="410690" cy="507831"/>
          </a:xfrm>
          <a:prstGeom prst="rect">
            <a:avLst/>
          </a:prstGeom>
          <a:noFill/>
        </p:spPr>
        <p:txBody>
          <a:bodyPr wrap="none" rtlCol="0">
            <a:spAutoFit/>
          </a:bodyPr>
          <a:lstStyle/>
          <a:p>
            <a:pPr marL="0" lvl="0" indent="0" algn="r" defTabSz="685800" rtl="0" eaLnBrk="1" latinLnBrk="0" hangingPunct="1">
              <a:lnSpc>
                <a:spcPct val="90000"/>
              </a:lnSpc>
              <a:spcBef>
                <a:spcPts val="750"/>
              </a:spcBef>
              <a:buFont typeface="Arial" panose="020B0604020202020204" pitchFamily="34" charset="0"/>
              <a:buNone/>
            </a:pPr>
            <a:r>
              <a:rPr lang="en-US" sz="3000" kern="1200" dirty="0">
                <a:solidFill>
                  <a:schemeClr val="accent3">
                    <a:lumMod val="50000"/>
                  </a:schemeClr>
                </a:solidFill>
                <a:latin typeface="+mn-lt"/>
                <a:ea typeface="+mn-ea"/>
                <a:cs typeface="+mn-cs"/>
              </a:rPr>
              <a:t>1</a:t>
            </a:r>
          </a:p>
        </p:txBody>
      </p:sp>
      <p:sp>
        <p:nvSpPr>
          <p:cNvPr id="24" name="TextBox 23">
            <a:extLst>
              <a:ext uri="{FF2B5EF4-FFF2-40B4-BE49-F238E27FC236}">
                <a16:creationId xmlns:a16="http://schemas.microsoft.com/office/drawing/2014/main" id="{8F6A3EC1-DE16-42B6-9619-DF093A5C3C27}"/>
              </a:ext>
            </a:extLst>
          </p:cNvPr>
          <p:cNvSpPr txBox="1"/>
          <p:nvPr userDrawn="1"/>
        </p:nvSpPr>
        <p:spPr>
          <a:xfrm>
            <a:off x="2284709" y="3266752"/>
            <a:ext cx="410690" cy="507831"/>
          </a:xfrm>
          <a:prstGeom prst="rect">
            <a:avLst/>
          </a:prstGeom>
          <a:noFill/>
        </p:spPr>
        <p:txBody>
          <a:bodyPr wrap="none" rtlCol="0">
            <a:spAutoFit/>
          </a:bodyPr>
          <a:lstStyle/>
          <a:p>
            <a:pPr marL="0" lvl="0" indent="0" algn="r" defTabSz="685800" rtl="0" eaLnBrk="1" latinLnBrk="0" hangingPunct="1">
              <a:lnSpc>
                <a:spcPct val="90000"/>
              </a:lnSpc>
              <a:spcBef>
                <a:spcPts val="750"/>
              </a:spcBef>
              <a:buFont typeface="Arial" panose="020B0604020202020204" pitchFamily="34" charset="0"/>
              <a:buNone/>
            </a:pPr>
            <a:r>
              <a:rPr lang="en-US" sz="3000" kern="1200" dirty="0">
                <a:solidFill>
                  <a:schemeClr val="accent3">
                    <a:lumMod val="50000"/>
                  </a:schemeClr>
                </a:solidFill>
                <a:latin typeface="+mn-lt"/>
                <a:ea typeface="+mn-ea"/>
                <a:cs typeface="+mn-cs"/>
              </a:rPr>
              <a:t>2</a:t>
            </a:r>
          </a:p>
        </p:txBody>
      </p:sp>
      <p:sp>
        <p:nvSpPr>
          <p:cNvPr id="25" name="TextBox 24">
            <a:extLst>
              <a:ext uri="{FF2B5EF4-FFF2-40B4-BE49-F238E27FC236}">
                <a16:creationId xmlns:a16="http://schemas.microsoft.com/office/drawing/2014/main" id="{0B4FCA4B-1DE9-4156-B6E1-F7E32DF05D27}"/>
              </a:ext>
            </a:extLst>
          </p:cNvPr>
          <p:cNvSpPr txBox="1"/>
          <p:nvPr userDrawn="1"/>
        </p:nvSpPr>
        <p:spPr>
          <a:xfrm>
            <a:off x="2284709" y="5007870"/>
            <a:ext cx="410690" cy="507831"/>
          </a:xfrm>
          <a:prstGeom prst="rect">
            <a:avLst/>
          </a:prstGeom>
          <a:noFill/>
        </p:spPr>
        <p:txBody>
          <a:bodyPr wrap="none" rtlCol="0">
            <a:spAutoFit/>
          </a:bodyPr>
          <a:lstStyle/>
          <a:p>
            <a:pPr marL="0" lvl="0" indent="0" algn="r" defTabSz="685800" rtl="0" eaLnBrk="1" latinLnBrk="0" hangingPunct="1">
              <a:lnSpc>
                <a:spcPct val="90000"/>
              </a:lnSpc>
              <a:spcBef>
                <a:spcPts val="750"/>
              </a:spcBef>
              <a:buFont typeface="Arial" panose="020B0604020202020204" pitchFamily="34" charset="0"/>
              <a:buNone/>
            </a:pPr>
            <a:r>
              <a:rPr lang="en-US" sz="3000" kern="1200" dirty="0">
                <a:solidFill>
                  <a:schemeClr val="accent3">
                    <a:lumMod val="50000"/>
                  </a:schemeClr>
                </a:solidFill>
                <a:latin typeface="+mn-lt"/>
                <a:ea typeface="+mn-ea"/>
                <a:cs typeface="+mn-cs"/>
              </a:rPr>
              <a:t>3</a:t>
            </a:r>
          </a:p>
        </p:txBody>
      </p:sp>
    </p:spTree>
    <p:extLst>
      <p:ext uri="{BB962C8B-B14F-4D97-AF65-F5344CB8AC3E}">
        <p14:creationId xmlns:p14="http://schemas.microsoft.com/office/powerpoint/2010/main" val="7227510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3 Recipe Book Recip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AAE68E5-082A-4AFA-AC51-54889A99670B}"/>
              </a:ext>
            </a:extLst>
          </p:cNvPr>
          <p:cNvSpPr/>
          <p:nvPr userDrawn="1"/>
        </p:nvSpPr>
        <p:spPr>
          <a:xfrm>
            <a:off x="-11430" y="0"/>
            <a:ext cx="9155430" cy="1181100"/>
          </a:xfrm>
          <a:prstGeom prst="rect">
            <a:avLst/>
          </a:prstGeom>
          <a:solidFill>
            <a:schemeClr val="accent3">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350" dirty="0"/>
          </a:p>
        </p:txBody>
      </p:sp>
      <p:sp>
        <p:nvSpPr>
          <p:cNvPr id="20" name="Subtitle 2">
            <a:extLst>
              <a:ext uri="{FF2B5EF4-FFF2-40B4-BE49-F238E27FC236}">
                <a16:creationId xmlns:a16="http://schemas.microsoft.com/office/drawing/2014/main" id="{14C40663-56FC-4BDA-A2FD-599A32A8CD21}"/>
              </a:ext>
            </a:extLst>
          </p:cNvPr>
          <p:cNvSpPr>
            <a:spLocks noGrp="1"/>
          </p:cNvSpPr>
          <p:nvPr>
            <p:ph type="subTitle" idx="10" hasCustomPrompt="1"/>
          </p:nvPr>
        </p:nvSpPr>
        <p:spPr>
          <a:xfrm>
            <a:off x="148591" y="805902"/>
            <a:ext cx="6357728" cy="375199"/>
          </a:xfrm>
        </p:spPr>
        <p:txBody>
          <a:bodyPr>
            <a:normAutofit/>
          </a:bodyPr>
          <a:lstStyle>
            <a:lvl1pPr marL="0" indent="0" algn="l">
              <a:buNone/>
              <a:defRPr sz="1200" i="1">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add subtitle</a:t>
            </a:r>
          </a:p>
        </p:txBody>
      </p:sp>
      <p:sp>
        <p:nvSpPr>
          <p:cNvPr id="18" name="Title 1">
            <a:extLst>
              <a:ext uri="{FF2B5EF4-FFF2-40B4-BE49-F238E27FC236}">
                <a16:creationId xmlns:a16="http://schemas.microsoft.com/office/drawing/2014/main" id="{6B7BA88D-F843-4122-A255-381B3A7EE79F}"/>
              </a:ext>
            </a:extLst>
          </p:cNvPr>
          <p:cNvSpPr>
            <a:spLocks noGrp="1"/>
          </p:cNvSpPr>
          <p:nvPr>
            <p:ph type="title" hasCustomPrompt="1"/>
          </p:nvPr>
        </p:nvSpPr>
        <p:spPr>
          <a:xfrm>
            <a:off x="160021" y="117834"/>
            <a:ext cx="6357728" cy="634092"/>
          </a:xfrm>
        </p:spPr>
        <p:txBody>
          <a:bodyPr>
            <a:normAutofit/>
          </a:bodyPr>
          <a:lstStyle>
            <a:lvl1pPr>
              <a:defRPr sz="2700">
                <a:solidFill>
                  <a:schemeClr val="bg1"/>
                </a:solidFill>
              </a:defRPr>
            </a:lvl1pPr>
          </a:lstStyle>
          <a:p>
            <a:r>
              <a:rPr lang="en-US" dirty="0"/>
              <a:t>Click to add Title</a:t>
            </a:r>
          </a:p>
        </p:txBody>
      </p:sp>
      <p:sp>
        <p:nvSpPr>
          <p:cNvPr id="26" name="Text Placeholder 3">
            <a:extLst>
              <a:ext uri="{FF2B5EF4-FFF2-40B4-BE49-F238E27FC236}">
                <a16:creationId xmlns:a16="http://schemas.microsoft.com/office/drawing/2014/main" id="{65B16179-CC8B-4981-9526-8E3E08E72C6A}"/>
              </a:ext>
            </a:extLst>
          </p:cNvPr>
          <p:cNvSpPr>
            <a:spLocks noGrp="1"/>
          </p:cNvSpPr>
          <p:nvPr>
            <p:ph type="body" sz="half" idx="15" hasCustomPrompt="1"/>
          </p:nvPr>
        </p:nvSpPr>
        <p:spPr>
          <a:xfrm>
            <a:off x="6702085" y="6291374"/>
            <a:ext cx="2251235" cy="352803"/>
          </a:xfrm>
        </p:spPr>
        <p:txBody>
          <a:bodyPr numCol="1">
            <a:normAutofit/>
          </a:bodyPr>
          <a:lstStyle>
            <a:lvl1pPr marL="0" indent="0">
              <a:buNone/>
              <a:defRPr sz="75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19" name="Text Placeholder 3">
            <a:extLst>
              <a:ext uri="{FF2B5EF4-FFF2-40B4-BE49-F238E27FC236}">
                <a16:creationId xmlns:a16="http://schemas.microsoft.com/office/drawing/2014/main" id="{51D8D2EE-CE39-4FED-B22E-D2513633F89E}"/>
              </a:ext>
            </a:extLst>
          </p:cNvPr>
          <p:cNvSpPr>
            <a:spLocks noGrp="1"/>
          </p:cNvSpPr>
          <p:nvPr>
            <p:ph type="body" sz="half" idx="18" hasCustomPrompt="1"/>
          </p:nvPr>
        </p:nvSpPr>
        <p:spPr>
          <a:xfrm>
            <a:off x="6709778" y="1604354"/>
            <a:ext cx="2243543" cy="4678292"/>
          </a:xfrm>
        </p:spPr>
        <p:txBody>
          <a:bodyPr numCol="1">
            <a:normAutofit/>
          </a:bodyPr>
          <a:lstStyle>
            <a:lvl1pPr marL="175022" indent="-175022">
              <a:lnSpc>
                <a:spcPct val="150000"/>
              </a:lnSpc>
              <a:spcBef>
                <a:spcPts val="0"/>
              </a:spcBef>
              <a:buNone/>
              <a:tabLst>
                <a:tab pos="84535" algn="r"/>
                <a:tab pos="175022" algn="l"/>
              </a:tabLst>
              <a:defRPr sz="900">
                <a:solidFill>
                  <a:schemeClr val="accent3">
                    <a:lumMod val="50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27" name="Text Placeholder 3">
            <a:extLst>
              <a:ext uri="{FF2B5EF4-FFF2-40B4-BE49-F238E27FC236}">
                <a16:creationId xmlns:a16="http://schemas.microsoft.com/office/drawing/2014/main" id="{0A7E883A-5927-45B9-A5FB-8EFF513E0CAA}"/>
              </a:ext>
            </a:extLst>
          </p:cNvPr>
          <p:cNvSpPr>
            <a:spLocks noGrp="1"/>
          </p:cNvSpPr>
          <p:nvPr>
            <p:ph type="body" sz="half" idx="19" hasCustomPrompt="1"/>
          </p:nvPr>
        </p:nvSpPr>
        <p:spPr>
          <a:xfrm>
            <a:off x="6709779" y="1295401"/>
            <a:ext cx="2268187" cy="300227"/>
          </a:xfrm>
        </p:spPr>
        <p:txBody>
          <a:bodyPr>
            <a:noAutofit/>
          </a:bodyPr>
          <a:lstStyle>
            <a:lvl1pPr marL="0" indent="0" algn="l">
              <a:buNone/>
              <a:defRPr sz="1200" i="0">
                <a:solidFill>
                  <a:schemeClr val="accent3">
                    <a:lumMod val="50000"/>
                  </a:schemeClr>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33" name="Picture Placeholder 29" descr="An empty placeholder to add an image. Click on the placeholder and select the image that you wish to add.">
            <a:extLst>
              <a:ext uri="{FF2B5EF4-FFF2-40B4-BE49-F238E27FC236}">
                <a16:creationId xmlns:a16="http://schemas.microsoft.com/office/drawing/2014/main" id="{85FEB9CB-F2B1-47F4-9097-30FAF7942942}"/>
              </a:ext>
            </a:extLst>
          </p:cNvPr>
          <p:cNvSpPr>
            <a:spLocks noGrp="1"/>
          </p:cNvSpPr>
          <p:nvPr>
            <p:ph type="pic" sz="quarter" idx="20" hasCustomPrompt="1"/>
          </p:nvPr>
        </p:nvSpPr>
        <p:spPr>
          <a:xfrm>
            <a:off x="166035" y="1313129"/>
            <a:ext cx="1920240" cy="2560320"/>
          </a:xfrm>
          <a:solidFill>
            <a:schemeClr val="accent3">
              <a:lumMod val="20000"/>
              <a:lumOff val="80000"/>
            </a:schemeClr>
          </a:solidFill>
        </p:spPr>
        <p:txBody>
          <a:bodyPr anchor="ctr" anchorCtr="0">
            <a:normAutofit/>
          </a:bodyPr>
          <a:lstStyle>
            <a:lvl1pPr marL="0" indent="0" algn="ctr">
              <a:buNone/>
              <a:defRPr sz="1500"/>
            </a:lvl1pPr>
          </a:lstStyle>
          <a:p>
            <a:r>
              <a:rPr lang="en-US" dirty="0"/>
              <a:t>Add a picture</a:t>
            </a:r>
          </a:p>
        </p:txBody>
      </p:sp>
      <p:sp>
        <p:nvSpPr>
          <p:cNvPr id="34" name="Text Placeholder 3">
            <a:extLst>
              <a:ext uri="{FF2B5EF4-FFF2-40B4-BE49-F238E27FC236}">
                <a16:creationId xmlns:a16="http://schemas.microsoft.com/office/drawing/2014/main" id="{18F989E1-F209-41C2-AEC2-BDDDEE48E1E5}"/>
              </a:ext>
            </a:extLst>
          </p:cNvPr>
          <p:cNvSpPr>
            <a:spLocks noGrp="1"/>
          </p:cNvSpPr>
          <p:nvPr>
            <p:ph type="body" sz="half" idx="21" hasCustomPrompt="1"/>
          </p:nvPr>
        </p:nvSpPr>
        <p:spPr>
          <a:xfrm>
            <a:off x="347719" y="3878284"/>
            <a:ext cx="1737120" cy="2751276"/>
          </a:xfrm>
        </p:spPr>
        <p:txBody>
          <a:bodyPr numCol="1">
            <a:normAutofit/>
          </a:bodyPr>
          <a:lstStyle>
            <a:lvl1pPr marL="0" indent="0">
              <a:lnSpc>
                <a:spcPct val="100000"/>
              </a:lnSpc>
              <a:spcBef>
                <a:spcPts val="450"/>
              </a:spcBef>
              <a:buClr>
                <a:schemeClr val="accent2">
                  <a:lumMod val="50000"/>
                </a:schemeClr>
              </a:buClr>
              <a:buSzPct val="120000"/>
              <a:buFont typeface="+mj-lt"/>
              <a:buNone/>
              <a:defRPr sz="9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40" name="Picture Placeholder 29" descr="An empty placeholder to add an image. Click on the placeholder and select the image that you wish to add.">
            <a:extLst>
              <a:ext uri="{FF2B5EF4-FFF2-40B4-BE49-F238E27FC236}">
                <a16:creationId xmlns:a16="http://schemas.microsoft.com/office/drawing/2014/main" id="{45707C7B-9828-45A7-AF95-4A3BE756BBBA}"/>
              </a:ext>
            </a:extLst>
          </p:cNvPr>
          <p:cNvSpPr>
            <a:spLocks noGrp="1"/>
          </p:cNvSpPr>
          <p:nvPr>
            <p:ph type="pic" sz="quarter" idx="29" hasCustomPrompt="1"/>
          </p:nvPr>
        </p:nvSpPr>
        <p:spPr>
          <a:xfrm>
            <a:off x="2376057" y="1313129"/>
            <a:ext cx="1920240" cy="2560320"/>
          </a:xfrm>
          <a:solidFill>
            <a:schemeClr val="accent3">
              <a:lumMod val="20000"/>
              <a:lumOff val="80000"/>
            </a:schemeClr>
          </a:solidFill>
        </p:spPr>
        <p:txBody>
          <a:bodyPr anchor="ctr" anchorCtr="0">
            <a:normAutofit/>
          </a:bodyPr>
          <a:lstStyle>
            <a:lvl1pPr marL="0" indent="0" algn="ctr">
              <a:buNone/>
              <a:defRPr sz="1500"/>
            </a:lvl1pPr>
          </a:lstStyle>
          <a:p>
            <a:r>
              <a:rPr lang="en-US" dirty="0"/>
              <a:t>Add a picture</a:t>
            </a:r>
          </a:p>
        </p:txBody>
      </p:sp>
      <p:sp>
        <p:nvSpPr>
          <p:cNvPr id="41" name="Picture Placeholder 29" descr="An empty placeholder to add an image. Click on the placeholder and select the image that you wish to add.">
            <a:extLst>
              <a:ext uri="{FF2B5EF4-FFF2-40B4-BE49-F238E27FC236}">
                <a16:creationId xmlns:a16="http://schemas.microsoft.com/office/drawing/2014/main" id="{56FDA5AA-A766-4B21-8377-9267FFBAE31F}"/>
              </a:ext>
            </a:extLst>
          </p:cNvPr>
          <p:cNvSpPr>
            <a:spLocks noGrp="1"/>
          </p:cNvSpPr>
          <p:nvPr>
            <p:ph type="pic" sz="quarter" idx="31" hasCustomPrompt="1"/>
          </p:nvPr>
        </p:nvSpPr>
        <p:spPr>
          <a:xfrm>
            <a:off x="4586078" y="1313129"/>
            <a:ext cx="1920240" cy="2560320"/>
          </a:xfrm>
          <a:solidFill>
            <a:schemeClr val="accent3">
              <a:lumMod val="20000"/>
              <a:lumOff val="80000"/>
            </a:schemeClr>
          </a:solidFill>
        </p:spPr>
        <p:txBody>
          <a:bodyPr anchor="ctr" anchorCtr="0">
            <a:normAutofit/>
          </a:bodyPr>
          <a:lstStyle>
            <a:lvl1pPr marL="0" indent="0" algn="ctr">
              <a:buNone/>
              <a:defRPr sz="1500"/>
            </a:lvl1pPr>
          </a:lstStyle>
          <a:p>
            <a:r>
              <a:rPr lang="en-US" dirty="0"/>
              <a:t>Add a picture</a:t>
            </a:r>
          </a:p>
        </p:txBody>
      </p:sp>
      <p:sp>
        <p:nvSpPr>
          <p:cNvPr id="42" name="Text Placeholder 3">
            <a:extLst>
              <a:ext uri="{FF2B5EF4-FFF2-40B4-BE49-F238E27FC236}">
                <a16:creationId xmlns:a16="http://schemas.microsoft.com/office/drawing/2014/main" id="{5771C520-4E5C-4853-AE35-F250CB8FB5D8}"/>
              </a:ext>
            </a:extLst>
          </p:cNvPr>
          <p:cNvSpPr>
            <a:spLocks noGrp="1"/>
          </p:cNvSpPr>
          <p:nvPr>
            <p:ph type="body" sz="half" idx="32" hasCustomPrompt="1"/>
          </p:nvPr>
        </p:nvSpPr>
        <p:spPr>
          <a:xfrm>
            <a:off x="2559177" y="3878284"/>
            <a:ext cx="1737120" cy="2751276"/>
          </a:xfrm>
        </p:spPr>
        <p:txBody>
          <a:bodyPr numCol="1">
            <a:normAutofit/>
          </a:bodyPr>
          <a:lstStyle>
            <a:lvl1pPr marL="0" indent="0">
              <a:lnSpc>
                <a:spcPct val="100000"/>
              </a:lnSpc>
              <a:spcBef>
                <a:spcPts val="450"/>
              </a:spcBef>
              <a:buClr>
                <a:schemeClr val="accent2">
                  <a:lumMod val="50000"/>
                </a:schemeClr>
              </a:buClr>
              <a:buSzPct val="120000"/>
              <a:buFont typeface="+mj-lt"/>
              <a:buNone/>
              <a:defRPr sz="9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44" name="Text Placeholder 3">
            <a:extLst>
              <a:ext uri="{FF2B5EF4-FFF2-40B4-BE49-F238E27FC236}">
                <a16:creationId xmlns:a16="http://schemas.microsoft.com/office/drawing/2014/main" id="{5C64EC75-B525-40E2-B054-6BA5895D0794}"/>
              </a:ext>
            </a:extLst>
          </p:cNvPr>
          <p:cNvSpPr>
            <a:spLocks noGrp="1"/>
          </p:cNvSpPr>
          <p:nvPr>
            <p:ph type="body" sz="half" idx="34" hasCustomPrompt="1"/>
          </p:nvPr>
        </p:nvSpPr>
        <p:spPr>
          <a:xfrm>
            <a:off x="4762114" y="3878284"/>
            <a:ext cx="1744205" cy="2751276"/>
          </a:xfrm>
        </p:spPr>
        <p:txBody>
          <a:bodyPr numCol="1">
            <a:normAutofit/>
          </a:bodyPr>
          <a:lstStyle>
            <a:lvl1pPr marL="0" indent="0">
              <a:lnSpc>
                <a:spcPct val="100000"/>
              </a:lnSpc>
              <a:spcBef>
                <a:spcPts val="450"/>
              </a:spcBef>
              <a:buClr>
                <a:schemeClr val="accent2">
                  <a:lumMod val="50000"/>
                </a:schemeClr>
              </a:buClr>
              <a:buSzPct val="120000"/>
              <a:buFont typeface="+mj-lt"/>
              <a:buNone/>
              <a:defRPr sz="9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46" name="Text Placeholder 27">
            <a:extLst>
              <a:ext uri="{FF2B5EF4-FFF2-40B4-BE49-F238E27FC236}">
                <a16:creationId xmlns:a16="http://schemas.microsoft.com/office/drawing/2014/main" id="{394C56F0-EE6F-474D-AB99-995F044BCB84}"/>
              </a:ext>
            </a:extLst>
          </p:cNvPr>
          <p:cNvSpPr>
            <a:spLocks noGrp="1"/>
          </p:cNvSpPr>
          <p:nvPr>
            <p:ph type="body" sz="quarter" idx="16" hasCustomPrompt="1"/>
          </p:nvPr>
        </p:nvSpPr>
        <p:spPr>
          <a:xfrm>
            <a:off x="6709779" y="213824"/>
            <a:ext cx="2243542" cy="952080"/>
          </a:xfrm>
          <a:noFill/>
          <a:ln>
            <a:noFill/>
          </a:ln>
        </p:spPr>
        <p:txBody>
          <a:bodyPr tIns="91440" bIns="91440" anchor="ctr" anchorCtr="0">
            <a:normAutofit/>
          </a:bodyPr>
          <a:lstStyle>
            <a:lvl1pPr marL="0" indent="0" algn="ctr">
              <a:lnSpc>
                <a:spcPct val="100000"/>
              </a:lnSpc>
              <a:spcBef>
                <a:spcPts val="0"/>
              </a:spcBef>
              <a:buNone/>
              <a:defRPr sz="900" i="1">
                <a:solidFill>
                  <a:schemeClr val="bg1"/>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text</a:t>
            </a:r>
          </a:p>
        </p:txBody>
      </p:sp>
      <p:sp>
        <p:nvSpPr>
          <p:cNvPr id="2" name="TextBox 1">
            <a:extLst>
              <a:ext uri="{FF2B5EF4-FFF2-40B4-BE49-F238E27FC236}">
                <a16:creationId xmlns:a16="http://schemas.microsoft.com/office/drawing/2014/main" id="{920B6783-0F8B-4A69-A5F6-7CB50E2B23A8}"/>
              </a:ext>
            </a:extLst>
          </p:cNvPr>
          <p:cNvSpPr txBox="1"/>
          <p:nvPr userDrawn="1"/>
        </p:nvSpPr>
        <p:spPr>
          <a:xfrm>
            <a:off x="86330" y="3873449"/>
            <a:ext cx="319318" cy="341632"/>
          </a:xfrm>
          <a:prstGeom prst="rect">
            <a:avLst/>
          </a:prstGeom>
          <a:noFill/>
        </p:spPr>
        <p:txBody>
          <a:bodyPr wrap="none" rtlCol="0">
            <a:spAutoFit/>
          </a:bodyPr>
          <a:lstStyle/>
          <a:p>
            <a:pPr marL="0" lvl="0" indent="0" algn="ctr" defTabSz="685800" rtl="0" eaLnBrk="1" latinLnBrk="0" hangingPunct="1">
              <a:lnSpc>
                <a:spcPct val="90000"/>
              </a:lnSpc>
              <a:spcBef>
                <a:spcPts val="750"/>
              </a:spcBef>
              <a:buFont typeface="Arial" panose="020B0604020202020204" pitchFamily="34" charset="0"/>
              <a:buNone/>
            </a:pPr>
            <a:r>
              <a:rPr lang="en-US" sz="1800" kern="1200" dirty="0">
                <a:solidFill>
                  <a:schemeClr val="accent3">
                    <a:lumMod val="50000"/>
                  </a:schemeClr>
                </a:solidFill>
                <a:latin typeface="+mn-lt"/>
                <a:ea typeface="+mn-ea"/>
                <a:cs typeface="+mn-cs"/>
              </a:rPr>
              <a:t>1</a:t>
            </a:r>
          </a:p>
        </p:txBody>
      </p:sp>
      <p:sp>
        <p:nvSpPr>
          <p:cNvPr id="21" name="TextBox 20">
            <a:extLst>
              <a:ext uri="{FF2B5EF4-FFF2-40B4-BE49-F238E27FC236}">
                <a16:creationId xmlns:a16="http://schemas.microsoft.com/office/drawing/2014/main" id="{CC4D1335-DA11-4DAC-BCA6-7BB8B148C97F}"/>
              </a:ext>
            </a:extLst>
          </p:cNvPr>
          <p:cNvSpPr txBox="1"/>
          <p:nvPr userDrawn="1"/>
        </p:nvSpPr>
        <p:spPr>
          <a:xfrm>
            <a:off x="2301089" y="3873449"/>
            <a:ext cx="319318" cy="341632"/>
          </a:xfrm>
          <a:prstGeom prst="rect">
            <a:avLst/>
          </a:prstGeom>
          <a:noFill/>
        </p:spPr>
        <p:txBody>
          <a:bodyPr wrap="none" rtlCol="0">
            <a:spAutoFit/>
          </a:bodyPr>
          <a:lstStyle/>
          <a:p>
            <a:pPr marL="0" lvl="0" indent="0" algn="ctr" defTabSz="685800" rtl="0" eaLnBrk="1" latinLnBrk="0" hangingPunct="1">
              <a:lnSpc>
                <a:spcPct val="90000"/>
              </a:lnSpc>
              <a:spcBef>
                <a:spcPts val="750"/>
              </a:spcBef>
              <a:buFont typeface="Arial" panose="020B0604020202020204" pitchFamily="34" charset="0"/>
              <a:buNone/>
            </a:pPr>
            <a:r>
              <a:rPr lang="en-US" sz="1800" kern="1200" dirty="0">
                <a:solidFill>
                  <a:schemeClr val="accent3">
                    <a:lumMod val="50000"/>
                  </a:schemeClr>
                </a:solidFill>
                <a:latin typeface="+mn-lt"/>
                <a:ea typeface="+mn-ea"/>
                <a:cs typeface="+mn-cs"/>
              </a:rPr>
              <a:t>2</a:t>
            </a:r>
          </a:p>
        </p:txBody>
      </p:sp>
      <p:sp>
        <p:nvSpPr>
          <p:cNvPr id="22" name="TextBox 21">
            <a:extLst>
              <a:ext uri="{FF2B5EF4-FFF2-40B4-BE49-F238E27FC236}">
                <a16:creationId xmlns:a16="http://schemas.microsoft.com/office/drawing/2014/main" id="{CB8EECED-0609-4B4F-AE03-A4F22DF062BA}"/>
              </a:ext>
            </a:extLst>
          </p:cNvPr>
          <p:cNvSpPr txBox="1"/>
          <p:nvPr userDrawn="1"/>
        </p:nvSpPr>
        <p:spPr>
          <a:xfrm>
            <a:off x="4515847" y="3873449"/>
            <a:ext cx="319318" cy="341632"/>
          </a:xfrm>
          <a:prstGeom prst="rect">
            <a:avLst/>
          </a:prstGeom>
          <a:noFill/>
        </p:spPr>
        <p:txBody>
          <a:bodyPr wrap="none" rtlCol="0">
            <a:spAutoFit/>
          </a:bodyPr>
          <a:lstStyle/>
          <a:p>
            <a:pPr marL="0" lvl="0" indent="0" algn="ctr" defTabSz="685800" rtl="0" eaLnBrk="1" latinLnBrk="0" hangingPunct="1">
              <a:lnSpc>
                <a:spcPct val="90000"/>
              </a:lnSpc>
              <a:spcBef>
                <a:spcPts val="750"/>
              </a:spcBef>
              <a:buFont typeface="Arial" panose="020B0604020202020204" pitchFamily="34" charset="0"/>
              <a:buNone/>
            </a:pPr>
            <a:r>
              <a:rPr lang="en-US" sz="1800" kern="1200" dirty="0">
                <a:solidFill>
                  <a:schemeClr val="accent3">
                    <a:lumMod val="50000"/>
                  </a:schemeClr>
                </a:solidFill>
                <a:latin typeface="+mn-lt"/>
                <a:ea typeface="+mn-ea"/>
                <a:cs typeface="+mn-cs"/>
              </a:rPr>
              <a:t>3</a:t>
            </a:r>
          </a:p>
        </p:txBody>
      </p:sp>
    </p:spTree>
    <p:extLst>
      <p:ext uri="{BB962C8B-B14F-4D97-AF65-F5344CB8AC3E}">
        <p14:creationId xmlns:p14="http://schemas.microsoft.com/office/powerpoint/2010/main" val="9840444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4 Recipe Book Recip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D41EDA9-50CC-431D-A9E2-D8B28F1D9DD2}"/>
              </a:ext>
            </a:extLst>
          </p:cNvPr>
          <p:cNvSpPr/>
          <p:nvPr userDrawn="1"/>
        </p:nvSpPr>
        <p:spPr>
          <a:xfrm>
            <a:off x="-11430" y="0"/>
            <a:ext cx="4341114" cy="1181100"/>
          </a:xfrm>
          <a:prstGeom prst="rect">
            <a:avLst/>
          </a:prstGeom>
          <a:solidFill>
            <a:schemeClr val="accent3">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350" dirty="0"/>
          </a:p>
        </p:txBody>
      </p:sp>
      <p:sp>
        <p:nvSpPr>
          <p:cNvPr id="20" name="Subtitle 2">
            <a:extLst>
              <a:ext uri="{FF2B5EF4-FFF2-40B4-BE49-F238E27FC236}">
                <a16:creationId xmlns:a16="http://schemas.microsoft.com/office/drawing/2014/main" id="{14C40663-56FC-4BDA-A2FD-599A32A8CD21}"/>
              </a:ext>
            </a:extLst>
          </p:cNvPr>
          <p:cNvSpPr>
            <a:spLocks noGrp="1"/>
          </p:cNvSpPr>
          <p:nvPr>
            <p:ph type="subTitle" idx="10" hasCustomPrompt="1"/>
          </p:nvPr>
        </p:nvSpPr>
        <p:spPr>
          <a:xfrm>
            <a:off x="1774659" y="859534"/>
            <a:ext cx="2555026" cy="321566"/>
          </a:xfrm>
        </p:spPr>
        <p:txBody>
          <a:bodyPr>
            <a:normAutofit/>
          </a:bodyPr>
          <a:lstStyle>
            <a:lvl1pPr marL="0" indent="0" algn="r">
              <a:buNone/>
              <a:defRPr sz="1050" i="1">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add subtitle</a:t>
            </a:r>
          </a:p>
        </p:txBody>
      </p:sp>
      <p:sp>
        <p:nvSpPr>
          <p:cNvPr id="18" name="Title 1">
            <a:extLst>
              <a:ext uri="{FF2B5EF4-FFF2-40B4-BE49-F238E27FC236}">
                <a16:creationId xmlns:a16="http://schemas.microsoft.com/office/drawing/2014/main" id="{6B7BA88D-F843-4122-A255-381B3A7EE79F}"/>
              </a:ext>
            </a:extLst>
          </p:cNvPr>
          <p:cNvSpPr>
            <a:spLocks noGrp="1"/>
          </p:cNvSpPr>
          <p:nvPr>
            <p:ph type="title" hasCustomPrompt="1"/>
          </p:nvPr>
        </p:nvSpPr>
        <p:spPr>
          <a:xfrm>
            <a:off x="160021" y="165960"/>
            <a:ext cx="4169664" cy="634092"/>
          </a:xfrm>
        </p:spPr>
        <p:txBody>
          <a:bodyPr>
            <a:normAutofit/>
          </a:bodyPr>
          <a:lstStyle>
            <a:lvl1pPr algn="r">
              <a:defRPr sz="2100">
                <a:solidFill>
                  <a:schemeClr val="bg1"/>
                </a:solidFill>
              </a:defRPr>
            </a:lvl1pPr>
          </a:lstStyle>
          <a:p>
            <a:r>
              <a:rPr lang="en-US" dirty="0"/>
              <a:t>Click to add Title</a:t>
            </a:r>
          </a:p>
        </p:txBody>
      </p:sp>
      <p:sp>
        <p:nvSpPr>
          <p:cNvPr id="19" name="Rectangle 18">
            <a:extLst>
              <a:ext uri="{FF2B5EF4-FFF2-40B4-BE49-F238E27FC236}">
                <a16:creationId xmlns:a16="http://schemas.microsoft.com/office/drawing/2014/main" id="{BAB15BB6-BF7A-460B-81E4-6CA74B3B1A58}"/>
              </a:ext>
            </a:extLst>
          </p:cNvPr>
          <p:cNvSpPr/>
          <p:nvPr userDrawn="1"/>
        </p:nvSpPr>
        <p:spPr>
          <a:xfrm>
            <a:off x="0" y="1181101"/>
            <a:ext cx="4341114" cy="56769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0" name="Picture Placeholder 29" descr="An empty placeholder to add an image. Click on the placeholder and select the image that you wish to add.">
            <a:extLst>
              <a:ext uri="{FF2B5EF4-FFF2-40B4-BE49-F238E27FC236}">
                <a16:creationId xmlns:a16="http://schemas.microsoft.com/office/drawing/2014/main" id="{69A9EAF2-ED61-42E4-B65B-25E4AA320B13}"/>
              </a:ext>
            </a:extLst>
          </p:cNvPr>
          <p:cNvSpPr>
            <a:spLocks noGrp="1"/>
          </p:cNvSpPr>
          <p:nvPr>
            <p:ph type="pic" sz="quarter" idx="17" hasCustomPrompt="1"/>
          </p:nvPr>
        </p:nvSpPr>
        <p:spPr>
          <a:xfrm>
            <a:off x="138058" y="129986"/>
            <a:ext cx="1104138" cy="1444752"/>
          </a:xfrm>
          <a:solidFill>
            <a:schemeClr val="bg1"/>
          </a:solidFill>
        </p:spPr>
        <p:txBody>
          <a:bodyPr anchor="ctr" anchorCtr="0">
            <a:normAutofit/>
          </a:bodyPr>
          <a:lstStyle>
            <a:lvl1pPr marL="0" indent="0" algn="ctr">
              <a:buNone/>
              <a:defRPr sz="1350"/>
            </a:lvl1pPr>
          </a:lstStyle>
          <a:p>
            <a:r>
              <a:rPr lang="en-US" dirty="0"/>
              <a:t>Add a picture</a:t>
            </a:r>
          </a:p>
        </p:txBody>
      </p:sp>
      <p:sp>
        <p:nvSpPr>
          <p:cNvPr id="27" name="Text Placeholder 27">
            <a:extLst>
              <a:ext uri="{FF2B5EF4-FFF2-40B4-BE49-F238E27FC236}">
                <a16:creationId xmlns:a16="http://schemas.microsoft.com/office/drawing/2014/main" id="{7B211DA6-5909-4778-ACCB-FDDE1061AEEB}"/>
              </a:ext>
            </a:extLst>
          </p:cNvPr>
          <p:cNvSpPr>
            <a:spLocks noGrp="1"/>
          </p:cNvSpPr>
          <p:nvPr>
            <p:ph type="body" sz="quarter" idx="18" hasCustomPrompt="1"/>
          </p:nvPr>
        </p:nvSpPr>
        <p:spPr>
          <a:xfrm>
            <a:off x="138059" y="1886336"/>
            <a:ext cx="1104138" cy="1971790"/>
          </a:xfrm>
          <a:noFill/>
          <a:ln>
            <a:noFill/>
          </a:ln>
        </p:spPr>
        <p:txBody>
          <a:bodyPr tIns="91440" bIns="91440" anchor="t" anchorCtr="0">
            <a:normAutofit/>
          </a:bodyPr>
          <a:lstStyle>
            <a:lvl1pPr marL="0" indent="0" algn="ctr">
              <a:lnSpc>
                <a:spcPct val="100000"/>
              </a:lnSpc>
              <a:spcBef>
                <a:spcPts val="0"/>
              </a:spcBef>
              <a:buNone/>
              <a:defRPr sz="900" i="1">
                <a:solidFill>
                  <a:schemeClr val="accent3">
                    <a:lumMod val="50000"/>
                  </a:schemeClr>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text</a:t>
            </a:r>
          </a:p>
        </p:txBody>
      </p:sp>
      <p:sp>
        <p:nvSpPr>
          <p:cNvPr id="34" name="Text Placeholder 3">
            <a:extLst>
              <a:ext uri="{FF2B5EF4-FFF2-40B4-BE49-F238E27FC236}">
                <a16:creationId xmlns:a16="http://schemas.microsoft.com/office/drawing/2014/main" id="{5EFB9AC3-DB43-4B4E-B74E-1ED156A18510}"/>
              </a:ext>
            </a:extLst>
          </p:cNvPr>
          <p:cNvSpPr>
            <a:spLocks noGrp="1"/>
          </p:cNvSpPr>
          <p:nvPr>
            <p:ph type="body" sz="half" idx="12" hasCustomPrompt="1"/>
          </p:nvPr>
        </p:nvSpPr>
        <p:spPr>
          <a:xfrm>
            <a:off x="1450259" y="1886336"/>
            <a:ext cx="2808920" cy="4516873"/>
          </a:xfrm>
        </p:spPr>
        <p:txBody>
          <a:bodyPr numCol="1">
            <a:normAutofit/>
          </a:bodyPr>
          <a:lstStyle>
            <a:lvl1pPr marL="175022" indent="-175022">
              <a:lnSpc>
                <a:spcPct val="150000"/>
              </a:lnSpc>
              <a:spcBef>
                <a:spcPts val="0"/>
              </a:spcBef>
              <a:buNone/>
              <a:tabLst>
                <a:tab pos="84535" algn="r"/>
                <a:tab pos="175022" algn="l"/>
              </a:tabLst>
              <a:defRPr sz="900">
                <a:solidFill>
                  <a:schemeClr val="accent3">
                    <a:lumMod val="50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36" name="Text Placeholder 3">
            <a:extLst>
              <a:ext uri="{FF2B5EF4-FFF2-40B4-BE49-F238E27FC236}">
                <a16:creationId xmlns:a16="http://schemas.microsoft.com/office/drawing/2014/main" id="{1808718C-849A-4063-A7DB-6A25E4823A61}"/>
              </a:ext>
            </a:extLst>
          </p:cNvPr>
          <p:cNvSpPr>
            <a:spLocks noGrp="1"/>
          </p:cNvSpPr>
          <p:nvPr>
            <p:ph type="body" sz="half" idx="15" hasCustomPrompt="1"/>
          </p:nvPr>
        </p:nvSpPr>
        <p:spPr>
          <a:xfrm>
            <a:off x="1456916" y="6477582"/>
            <a:ext cx="2801902" cy="326903"/>
          </a:xfrm>
        </p:spPr>
        <p:txBody>
          <a:bodyPr numCol="2">
            <a:normAutofit/>
          </a:bodyPr>
          <a:lstStyle>
            <a:lvl1pPr marL="0" indent="0">
              <a:lnSpc>
                <a:spcPct val="100000"/>
              </a:lnSpc>
              <a:spcBef>
                <a:spcPts val="0"/>
              </a:spcBef>
              <a:buNone/>
              <a:defRPr sz="75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37" name="Picture Placeholder 29" descr="An empty placeholder to add an image. Click on the placeholder and select the image that you wish to add.">
            <a:extLst>
              <a:ext uri="{FF2B5EF4-FFF2-40B4-BE49-F238E27FC236}">
                <a16:creationId xmlns:a16="http://schemas.microsoft.com/office/drawing/2014/main" id="{ADBABE7C-83A0-42FB-9AB1-BD7454D9103E}"/>
              </a:ext>
            </a:extLst>
          </p:cNvPr>
          <p:cNvSpPr>
            <a:spLocks noGrp="1"/>
          </p:cNvSpPr>
          <p:nvPr>
            <p:ph type="pic" sz="quarter" idx="19" hasCustomPrompt="1"/>
          </p:nvPr>
        </p:nvSpPr>
        <p:spPr>
          <a:xfrm>
            <a:off x="4512857" y="296778"/>
            <a:ext cx="1405785" cy="1371600"/>
          </a:xfrm>
          <a:solidFill>
            <a:schemeClr val="accent3">
              <a:lumMod val="20000"/>
              <a:lumOff val="80000"/>
            </a:schemeClr>
          </a:solidFill>
        </p:spPr>
        <p:txBody>
          <a:bodyPr anchor="ctr" anchorCtr="0">
            <a:normAutofit/>
          </a:bodyPr>
          <a:lstStyle>
            <a:lvl1pPr marL="0" indent="0" algn="ctr">
              <a:buNone/>
              <a:defRPr sz="1350"/>
            </a:lvl1pPr>
          </a:lstStyle>
          <a:p>
            <a:r>
              <a:rPr lang="en-US" dirty="0"/>
              <a:t>Add a picture</a:t>
            </a:r>
          </a:p>
        </p:txBody>
      </p:sp>
      <p:sp>
        <p:nvSpPr>
          <p:cNvPr id="38" name="Picture Placeholder 29" descr="An empty placeholder to add an image. Click on the placeholder and select the image that you wish to add.">
            <a:extLst>
              <a:ext uri="{FF2B5EF4-FFF2-40B4-BE49-F238E27FC236}">
                <a16:creationId xmlns:a16="http://schemas.microsoft.com/office/drawing/2014/main" id="{6AA38BAD-E577-44E5-8652-7EB8884D85D4}"/>
              </a:ext>
            </a:extLst>
          </p:cNvPr>
          <p:cNvSpPr>
            <a:spLocks noGrp="1"/>
          </p:cNvSpPr>
          <p:nvPr>
            <p:ph type="pic" sz="quarter" idx="29" hasCustomPrompt="1"/>
          </p:nvPr>
        </p:nvSpPr>
        <p:spPr>
          <a:xfrm>
            <a:off x="4512857" y="1921978"/>
            <a:ext cx="1405785" cy="1371600"/>
          </a:xfrm>
          <a:solidFill>
            <a:schemeClr val="accent3">
              <a:lumMod val="20000"/>
              <a:lumOff val="80000"/>
            </a:schemeClr>
          </a:solidFill>
        </p:spPr>
        <p:txBody>
          <a:bodyPr anchor="ctr" anchorCtr="0">
            <a:normAutofit/>
          </a:bodyPr>
          <a:lstStyle>
            <a:lvl1pPr marL="0" indent="0" algn="ctr">
              <a:buNone/>
              <a:defRPr sz="1350"/>
            </a:lvl1pPr>
          </a:lstStyle>
          <a:p>
            <a:r>
              <a:rPr lang="en-US" dirty="0"/>
              <a:t>Add a picture</a:t>
            </a:r>
          </a:p>
        </p:txBody>
      </p:sp>
      <p:sp>
        <p:nvSpPr>
          <p:cNvPr id="39" name="Picture Placeholder 29" descr="An empty placeholder to add an image. Click on the placeholder and select the image that you wish to add.">
            <a:extLst>
              <a:ext uri="{FF2B5EF4-FFF2-40B4-BE49-F238E27FC236}">
                <a16:creationId xmlns:a16="http://schemas.microsoft.com/office/drawing/2014/main" id="{31089E30-35D5-4B63-962C-E69262F8A31B}"/>
              </a:ext>
            </a:extLst>
          </p:cNvPr>
          <p:cNvSpPr>
            <a:spLocks noGrp="1"/>
          </p:cNvSpPr>
          <p:nvPr>
            <p:ph type="pic" sz="quarter" idx="31" hasCustomPrompt="1"/>
          </p:nvPr>
        </p:nvSpPr>
        <p:spPr>
          <a:xfrm>
            <a:off x="4512857" y="3547178"/>
            <a:ext cx="1405785" cy="1371600"/>
          </a:xfrm>
          <a:solidFill>
            <a:schemeClr val="accent3">
              <a:lumMod val="20000"/>
              <a:lumOff val="80000"/>
            </a:schemeClr>
          </a:solidFill>
        </p:spPr>
        <p:txBody>
          <a:bodyPr anchor="ctr" anchorCtr="0">
            <a:normAutofit/>
          </a:bodyPr>
          <a:lstStyle>
            <a:lvl1pPr marL="0" indent="0" algn="ctr">
              <a:buNone/>
              <a:defRPr sz="1350"/>
            </a:lvl1pPr>
          </a:lstStyle>
          <a:p>
            <a:r>
              <a:rPr lang="en-US" dirty="0"/>
              <a:t>Add a picture</a:t>
            </a:r>
          </a:p>
        </p:txBody>
      </p:sp>
      <p:sp>
        <p:nvSpPr>
          <p:cNvPr id="40" name="Picture Placeholder 29" descr="An empty placeholder to add an image. Click on the placeholder and select the image that you wish to add.">
            <a:extLst>
              <a:ext uri="{FF2B5EF4-FFF2-40B4-BE49-F238E27FC236}">
                <a16:creationId xmlns:a16="http://schemas.microsoft.com/office/drawing/2014/main" id="{294891CE-B5DF-4EC9-BCD1-007200ADE6BF}"/>
              </a:ext>
            </a:extLst>
          </p:cNvPr>
          <p:cNvSpPr>
            <a:spLocks noGrp="1"/>
          </p:cNvSpPr>
          <p:nvPr>
            <p:ph type="pic" sz="quarter" idx="32" hasCustomPrompt="1"/>
          </p:nvPr>
        </p:nvSpPr>
        <p:spPr>
          <a:xfrm>
            <a:off x="4513247" y="5172377"/>
            <a:ext cx="1405785" cy="1371600"/>
          </a:xfrm>
          <a:solidFill>
            <a:schemeClr val="accent3">
              <a:lumMod val="20000"/>
              <a:lumOff val="80000"/>
            </a:schemeClr>
          </a:solidFill>
        </p:spPr>
        <p:txBody>
          <a:bodyPr anchor="ctr" anchorCtr="0">
            <a:normAutofit/>
          </a:bodyPr>
          <a:lstStyle>
            <a:lvl1pPr marL="0" indent="0" algn="ctr">
              <a:buNone/>
              <a:defRPr sz="1350"/>
            </a:lvl1pPr>
          </a:lstStyle>
          <a:p>
            <a:r>
              <a:rPr lang="en-US" dirty="0"/>
              <a:t>Add a picture</a:t>
            </a:r>
          </a:p>
        </p:txBody>
      </p:sp>
      <p:sp>
        <p:nvSpPr>
          <p:cNvPr id="53" name="Text Placeholder 3">
            <a:extLst>
              <a:ext uri="{FF2B5EF4-FFF2-40B4-BE49-F238E27FC236}">
                <a16:creationId xmlns:a16="http://schemas.microsoft.com/office/drawing/2014/main" id="{55A40829-372A-4BD2-9DFD-55A1E0FC7A6C}"/>
              </a:ext>
            </a:extLst>
          </p:cNvPr>
          <p:cNvSpPr>
            <a:spLocks noGrp="1"/>
          </p:cNvSpPr>
          <p:nvPr>
            <p:ph type="body" sz="half" idx="21" hasCustomPrompt="1"/>
          </p:nvPr>
        </p:nvSpPr>
        <p:spPr>
          <a:xfrm>
            <a:off x="6116536" y="269870"/>
            <a:ext cx="2896019" cy="1398509"/>
          </a:xfrm>
        </p:spPr>
        <p:txBody>
          <a:bodyPr numCol="1">
            <a:normAutofit/>
          </a:bodyPr>
          <a:lstStyle>
            <a:lvl1pPr marL="0" indent="0">
              <a:lnSpc>
                <a:spcPct val="100000"/>
              </a:lnSpc>
              <a:spcBef>
                <a:spcPts val="450"/>
              </a:spcBef>
              <a:buClr>
                <a:schemeClr val="accent2">
                  <a:lumMod val="50000"/>
                </a:schemeClr>
              </a:buClr>
              <a:buSzPct val="120000"/>
              <a:buFont typeface="+mj-lt"/>
              <a:buNone/>
              <a:defRPr sz="9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55" name="Text Placeholder 3">
            <a:extLst>
              <a:ext uri="{FF2B5EF4-FFF2-40B4-BE49-F238E27FC236}">
                <a16:creationId xmlns:a16="http://schemas.microsoft.com/office/drawing/2014/main" id="{D3ED1463-3FDC-4F77-A490-BB128AEB35E9}"/>
              </a:ext>
            </a:extLst>
          </p:cNvPr>
          <p:cNvSpPr>
            <a:spLocks noGrp="1"/>
          </p:cNvSpPr>
          <p:nvPr>
            <p:ph type="body" sz="half" idx="33" hasCustomPrompt="1"/>
          </p:nvPr>
        </p:nvSpPr>
        <p:spPr>
          <a:xfrm>
            <a:off x="6116536" y="1903491"/>
            <a:ext cx="2896019" cy="1398509"/>
          </a:xfrm>
        </p:spPr>
        <p:txBody>
          <a:bodyPr numCol="1">
            <a:normAutofit/>
          </a:bodyPr>
          <a:lstStyle>
            <a:lvl1pPr marL="0" indent="0">
              <a:lnSpc>
                <a:spcPct val="100000"/>
              </a:lnSpc>
              <a:spcBef>
                <a:spcPts val="450"/>
              </a:spcBef>
              <a:buClr>
                <a:schemeClr val="accent2">
                  <a:lumMod val="50000"/>
                </a:schemeClr>
              </a:buClr>
              <a:buSzPct val="120000"/>
              <a:buFont typeface="+mj-lt"/>
              <a:buNone/>
              <a:defRPr sz="9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57" name="Text Placeholder 3">
            <a:extLst>
              <a:ext uri="{FF2B5EF4-FFF2-40B4-BE49-F238E27FC236}">
                <a16:creationId xmlns:a16="http://schemas.microsoft.com/office/drawing/2014/main" id="{66CBE1DF-E937-4AEA-A7F9-8B809516E332}"/>
              </a:ext>
            </a:extLst>
          </p:cNvPr>
          <p:cNvSpPr>
            <a:spLocks noGrp="1"/>
          </p:cNvSpPr>
          <p:nvPr>
            <p:ph type="body" sz="half" idx="35" hasCustomPrompt="1"/>
          </p:nvPr>
        </p:nvSpPr>
        <p:spPr>
          <a:xfrm>
            <a:off x="6116536" y="3537112"/>
            <a:ext cx="2896019" cy="1398509"/>
          </a:xfrm>
        </p:spPr>
        <p:txBody>
          <a:bodyPr numCol="1">
            <a:normAutofit/>
          </a:bodyPr>
          <a:lstStyle>
            <a:lvl1pPr marL="0" indent="0">
              <a:lnSpc>
                <a:spcPct val="100000"/>
              </a:lnSpc>
              <a:spcBef>
                <a:spcPts val="450"/>
              </a:spcBef>
              <a:buClr>
                <a:schemeClr val="accent2">
                  <a:lumMod val="50000"/>
                </a:schemeClr>
              </a:buClr>
              <a:buSzPct val="120000"/>
              <a:buFont typeface="+mj-lt"/>
              <a:buNone/>
              <a:defRPr sz="9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25" name="Text Placeholder 3">
            <a:extLst>
              <a:ext uri="{FF2B5EF4-FFF2-40B4-BE49-F238E27FC236}">
                <a16:creationId xmlns:a16="http://schemas.microsoft.com/office/drawing/2014/main" id="{4C47130C-295F-469B-8A2F-DACEF5B5A598}"/>
              </a:ext>
            </a:extLst>
          </p:cNvPr>
          <p:cNvSpPr>
            <a:spLocks noGrp="1"/>
          </p:cNvSpPr>
          <p:nvPr>
            <p:ph type="body" sz="half" idx="11" hasCustomPrompt="1"/>
          </p:nvPr>
        </p:nvSpPr>
        <p:spPr>
          <a:xfrm>
            <a:off x="1445805" y="1480561"/>
            <a:ext cx="2808920" cy="313240"/>
          </a:xfrm>
        </p:spPr>
        <p:txBody>
          <a:bodyPr>
            <a:noAutofit/>
          </a:bodyPr>
          <a:lstStyle>
            <a:lvl1pPr marL="0" indent="0" algn="l">
              <a:buNone/>
              <a:defRPr sz="1200" i="0">
                <a:solidFill>
                  <a:schemeClr val="accent3">
                    <a:lumMod val="50000"/>
                  </a:schemeClr>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59" name="Text Placeholder 3">
            <a:extLst>
              <a:ext uri="{FF2B5EF4-FFF2-40B4-BE49-F238E27FC236}">
                <a16:creationId xmlns:a16="http://schemas.microsoft.com/office/drawing/2014/main" id="{A93AA9FB-7091-4FF0-8330-340B0A90ACBB}"/>
              </a:ext>
            </a:extLst>
          </p:cNvPr>
          <p:cNvSpPr>
            <a:spLocks noGrp="1"/>
          </p:cNvSpPr>
          <p:nvPr>
            <p:ph type="body" sz="half" idx="37" hasCustomPrompt="1"/>
          </p:nvPr>
        </p:nvSpPr>
        <p:spPr>
          <a:xfrm>
            <a:off x="6116536" y="5170733"/>
            <a:ext cx="2896019" cy="1398509"/>
          </a:xfrm>
        </p:spPr>
        <p:txBody>
          <a:bodyPr numCol="1">
            <a:normAutofit/>
          </a:bodyPr>
          <a:lstStyle>
            <a:lvl1pPr marL="0" indent="0">
              <a:lnSpc>
                <a:spcPct val="100000"/>
              </a:lnSpc>
              <a:spcBef>
                <a:spcPts val="450"/>
              </a:spcBef>
              <a:buClr>
                <a:schemeClr val="accent2">
                  <a:lumMod val="50000"/>
                </a:schemeClr>
              </a:buClr>
              <a:buSzPct val="120000"/>
              <a:buFont typeface="+mj-lt"/>
              <a:buNone/>
              <a:defRPr sz="9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23" name="TextBox 22">
            <a:extLst>
              <a:ext uri="{FF2B5EF4-FFF2-40B4-BE49-F238E27FC236}">
                <a16:creationId xmlns:a16="http://schemas.microsoft.com/office/drawing/2014/main" id="{F58024DC-2BD1-48B2-9B50-F47B3CEF4820}"/>
              </a:ext>
            </a:extLst>
          </p:cNvPr>
          <p:cNvSpPr txBox="1"/>
          <p:nvPr userDrawn="1"/>
        </p:nvSpPr>
        <p:spPr>
          <a:xfrm>
            <a:off x="5870355" y="269870"/>
            <a:ext cx="285656" cy="279307"/>
          </a:xfrm>
          <a:prstGeom prst="rect">
            <a:avLst/>
          </a:prstGeom>
          <a:noFill/>
        </p:spPr>
        <p:txBody>
          <a:bodyPr wrap="none" rtlCol="0">
            <a:spAutoFit/>
          </a:bodyPr>
          <a:lstStyle/>
          <a:p>
            <a:pPr marL="0" lvl="0" indent="0" algn="r" defTabSz="685800" rtl="0" eaLnBrk="1" latinLnBrk="0" hangingPunct="1">
              <a:lnSpc>
                <a:spcPct val="90000"/>
              </a:lnSpc>
              <a:spcBef>
                <a:spcPts val="750"/>
              </a:spcBef>
              <a:buFont typeface="Arial" panose="020B0604020202020204" pitchFamily="34" charset="0"/>
              <a:buNone/>
            </a:pPr>
            <a:r>
              <a:rPr lang="en-US" sz="1350" kern="1200" dirty="0">
                <a:solidFill>
                  <a:schemeClr val="accent3">
                    <a:lumMod val="50000"/>
                  </a:schemeClr>
                </a:solidFill>
                <a:latin typeface="+mn-lt"/>
                <a:ea typeface="+mn-ea"/>
                <a:cs typeface="+mn-cs"/>
              </a:rPr>
              <a:t>1</a:t>
            </a:r>
          </a:p>
        </p:txBody>
      </p:sp>
      <p:sp>
        <p:nvSpPr>
          <p:cNvPr id="24" name="TextBox 23">
            <a:extLst>
              <a:ext uri="{FF2B5EF4-FFF2-40B4-BE49-F238E27FC236}">
                <a16:creationId xmlns:a16="http://schemas.microsoft.com/office/drawing/2014/main" id="{277DCCC3-3098-4343-B77B-3D23E8F17FFD}"/>
              </a:ext>
            </a:extLst>
          </p:cNvPr>
          <p:cNvSpPr txBox="1"/>
          <p:nvPr userDrawn="1"/>
        </p:nvSpPr>
        <p:spPr>
          <a:xfrm>
            <a:off x="5870355" y="1902429"/>
            <a:ext cx="285656" cy="279307"/>
          </a:xfrm>
          <a:prstGeom prst="rect">
            <a:avLst/>
          </a:prstGeom>
          <a:noFill/>
        </p:spPr>
        <p:txBody>
          <a:bodyPr wrap="none" rtlCol="0">
            <a:spAutoFit/>
          </a:bodyPr>
          <a:lstStyle/>
          <a:p>
            <a:pPr marL="0" lvl="0" indent="0" algn="r" defTabSz="685800" rtl="0" eaLnBrk="1" latinLnBrk="0" hangingPunct="1">
              <a:lnSpc>
                <a:spcPct val="90000"/>
              </a:lnSpc>
              <a:spcBef>
                <a:spcPts val="750"/>
              </a:spcBef>
              <a:buFont typeface="Arial" panose="020B0604020202020204" pitchFamily="34" charset="0"/>
              <a:buNone/>
            </a:pPr>
            <a:r>
              <a:rPr lang="en-US" sz="1350" kern="1200" dirty="0">
                <a:solidFill>
                  <a:schemeClr val="accent3">
                    <a:lumMod val="50000"/>
                  </a:schemeClr>
                </a:solidFill>
                <a:latin typeface="+mn-lt"/>
                <a:ea typeface="+mn-ea"/>
                <a:cs typeface="+mn-cs"/>
              </a:rPr>
              <a:t>2</a:t>
            </a:r>
          </a:p>
        </p:txBody>
      </p:sp>
      <p:sp>
        <p:nvSpPr>
          <p:cNvPr id="26" name="TextBox 25">
            <a:extLst>
              <a:ext uri="{FF2B5EF4-FFF2-40B4-BE49-F238E27FC236}">
                <a16:creationId xmlns:a16="http://schemas.microsoft.com/office/drawing/2014/main" id="{47D9CE1B-5D25-4C27-8C90-7CA8B8B1E7EF}"/>
              </a:ext>
            </a:extLst>
          </p:cNvPr>
          <p:cNvSpPr txBox="1"/>
          <p:nvPr userDrawn="1"/>
        </p:nvSpPr>
        <p:spPr>
          <a:xfrm>
            <a:off x="5870355" y="3534988"/>
            <a:ext cx="285656" cy="279307"/>
          </a:xfrm>
          <a:prstGeom prst="rect">
            <a:avLst/>
          </a:prstGeom>
          <a:noFill/>
        </p:spPr>
        <p:txBody>
          <a:bodyPr wrap="none" rtlCol="0">
            <a:spAutoFit/>
          </a:bodyPr>
          <a:lstStyle/>
          <a:p>
            <a:pPr marL="0" lvl="0" indent="0" algn="r" defTabSz="685800" rtl="0" eaLnBrk="1" latinLnBrk="0" hangingPunct="1">
              <a:lnSpc>
                <a:spcPct val="90000"/>
              </a:lnSpc>
              <a:spcBef>
                <a:spcPts val="750"/>
              </a:spcBef>
              <a:buFont typeface="Arial" panose="020B0604020202020204" pitchFamily="34" charset="0"/>
              <a:buNone/>
            </a:pPr>
            <a:r>
              <a:rPr lang="en-US" sz="1350" kern="1200" dirty="0">
                <a:solidFill>
                  <a:schemeClr val="accent3">
                    <a:lumMod val="50000"/>
                  </a:schemeClr>
                </a:solidFill>
                <a:latin typeface="+mn-lt"/>
                <a:ea typeface="+mn-ea"/>
                <a:cs typeface="+mn-cs"/>
              </a:rPr>
              <a:t>3</a:t>
            </a:r>
          </a:p>
        </p:txBody>
      </p:sp>
      <p:sp>
        <p:nvSpPr>
          <p:cNvPr id="28" name="TextBox 27">
            <a:extLst>
              <a:ext uri="{FF2B5EF4-FFF2-40B4-BE49-F238E27FC236}">
                <a16:creationId xmlns:a16="http://schemas.microsoft.com/office/drawing/2014/main" id="{E4D750E6-AF88-4742-9ABE-63A5217AD198}"/>
              </a:ext>
            </a:extLst>
          </p:cNvPr>
          <p:cNvSpPr txBox="1"/>
          <p:nvPr userDrawn="1"/>
        </p:nvSpPr>
        <p:spPr>
          <a:xfrm>
            <a:off x="5870355" y="5167547"/>
            <a:ext cx="285656" cy="279307"/>
          </a:xfrm>
          <a:prstGeom prst="rect">
            <a:avLst/>
          </a:prstGeom>
          <a:noFill/>
        </p:spPr>
        <p:txBody>
          <a:bodyPr wrap="none" rtlCol="0">
            <a:spAutoFit/>
          </a:bodyPr>
          <a:lstStyle/>
          <a:p>
            <a:pPr marL="0" lvl="0" indent="0" algn="r" defTabSz="685800" rtl="0" eaLnBrk="1" latinLnBrk="0" hangingPunct="1">
              <a:lnSpc>
                <a:spcPct val="90000"/>
              </a:lnSpc>
              <a:spcBef>
                <a:spcPts val="750"/>
              </a:spcBef>
              <a:buFont typeface="Arial" panose="020B0604020202020204" pitchFamily="34" charset="0"/>
              <a:buNone/>
            </a:pPr>
            <a:r>
              <a:rPr lang="en-US" sz="1350" kern="1200" dirty="0">
                <a:solidFill>
                  <a:schemeClr val="accent3">
                    <a:lumMod val="50000"/>
                  </a:schemeClr>
                </a:solidFill>
                <a:latin typeface="+mn-lt"/>
                <a:ea typeface="+mn-ea"/>
                <a:cs typeface="+mn-cs"/>
              </a:rPr>
              <a:t>4</a:t>
            </a:r>
          </a:p>
        </p:txBody>
      </p:sp>
    </p:spTree>
    <p:extLst>
      <p:ext uri="{BB962C8B-B14F-4D97-AF65-F5344CB8AC3E}">
        <p14:creationId xmlns:p14="http://schemas.microsoft.com/office/powerpoint/2010/main" val="16806125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5 Recipe Book Recipe">
    <p:spTree>
      <p:nvGrpSpPr>
        <p:cNvPr id="1" name=""/>
        <p:cNvGrpSpPr/>
        <p:nvPr/>
      </p:nvGrpSpPr>
      <p:grpSpPr>
        <a:xfrm>
          <a:off x="0" y="0"/>
          <a:ext cx="0" cy="0"/>
          <a:chOff x="0" y="0"/>
          <a:chExt cx="0" cy="0"/>
        </a:xfrm>
      </p:grpSpPr>
      <p:sp>
        <p:nvSpPr>
          <p:cNvPr id="7" name="Picture Placeholder 6" descr="An empty placeholder to add an image. Click on the placeholder and select the image that you wish to add.">
            <a:extLst>
              <a:ext uri="{FF2B5EF4-FFF2-40B4-BE49-F238E27FC236}">
                <a16:creationId xmlns:a16="http://schemas.microsoft.com/office/drawing/2014/main" id="{EDAB7103-706C-4D50-B9D9-030D5A29D564}"/>
              </a:ext>
            </a:extLst>
          </p:cNvPr>
          <p:cNvSpPr>
            <a:spLocks noGrp="1"/>
          </p:cNvSpPr>
          <p:nvPr>
            <p:ph type="pic" sz="quarter" idx="10" hasCustomPrompt="1"/>
          </p:nvPr>
        </p:nvSpPr>
        <p:spPr>
          <a:xfrm>
            <a:off x="0" y="0"/>
            <a:ext cx="4498848" cy="6858000"/>
          </a:xfrm>
          <a:solidFill>
            <a:schemeClr val="accent3">
              <a:lumMod val="20000"/>
              <a:lumOff val="80000"/>
            </a:schemeClr>
          </a:solidFill>
        </p:spPr>
        <p:txBody>
          <a:bodyPr anchor="ctr"/>
          <a:lstStyle>
            <a:lvl1pPr marL="0" indent="0" algn="ctr">
              <a:buNone/>
              <a:defRPr/>
            </a:lvl1pPr>
          </a:lstStyle>
          <a:p>
            <a:r>
              <a:rPr lang="en-US" dirty="0"/>
              <a:t>Add a picture</a:t>
            </a:r>
          </a:p>
        </p:txBody>
      </p:sp>
      <p:sp>
        <p:nvSpPr>
          <p:cNvPr id="9" name="Text Placeholder 27">
            <a:extLst>
              <a:ext uri="{FF2B5EF4-FFF2-40B4-BE49-F238E27FC236}">
                <a16:creationId xmlns:a16="http://schemas.microsoft.com/office/drawing/2014/main" id="{40284018-877E-48C8-A60E-5EA184B0B905}"/>
              </a:ext>
            </a:extLst>
          </p:cNvPr>
          <p:cNvSpPr>
            <a:spLocks noGrp="1"/>
          </p:cNvSpPr>
          <p:nvPr>
            <p:ph type="body" sz="quarter" idx="18" hasCustomPrompt="1"/>
          </p:nvPr>
        </p:nvSpPr>
        <p:spPr>
          <a:xfrm>
            <a:off x="4571999" y="0"/>
            <a:ext cx="4409695" cy="877824"/>
          </a:xfrm>
          <a:noFill/>
          <a:ln>
            <a:noFill/>
          </a:ln>
        </p:spPr>
        <p:txBody>
          <a:bodyPr tIns="91440" bIns="91440" anchor="ctr" anchorCtr="0">
            <a:normAutofit/>
          </a:bodyPr>
          <a:lstStyle>
            <a:lvl1pPr marL="0" indent="0" algn="ctr">
              <a:lnSpc>
                <a:spcPct val="100000"/>
              </a:lnSpc>
              <a:spcBef>
                <a:spcPts val="0"/>
              </a:spcBef>
              <a:buNone/>
              <a:defRPr sz="1200" i="1">
                <a:solidFill>
                  <a:schemeClr val="accent3">
                    <a:lumMod val="50000"/>
                  </a:schemeClr>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text</a:t>
            </a:r>
          </a:p>
        </p:txBody>
      </p:sp>
      <p:sp>
        <p:nvSpPr>
          <p:cNvPr id="2" name="Title 1">
            <a:extLst>
              <a:ext uri="{FF2B5EF4-FFF2-40B4-BE49-F238E27FC236}">
                <a16:creationId xmlns:a16="http://schemas.microsoft.com/office/drawing/2014/main" id="{3839573E-1A36-4B0A-A263-7D991617B8FC}"/>
              </a:ext>
            </a:extLst>
          </p:cNvPr>
          <p:cNvSpPr>
            <a:spLocks noGrp="1"/>
          </p:cNvSpPr>
          <p:nvPr>
            <p:ph type="title"/>
          </p:nvPr>
        </p:nvSpPr>
        <p:spPr>
          <a:xfrm>
            <a:off x="694944" y="877824"/>
            <a:ext cx="8449056" cy="1179576"/>
          </a:xfrm>
          <a:solidFill>
            <a:schemeClr val="accent3">
              <a:lumMod val="75000"/>
            </a:schemeClr>
          </a:solidFill>
        </p:spPr>
        <p:txBody>
          <a:bodyPr vert="horz" lIns="91440" tIns="45720" rIns="91440" bIns="45720" rtlCol="0" anchor="ctr" anchorCtr="0">
            <a:noAutofit/>
          </a:bodyPr>
          <a:lstStyle>
            <a:lvl1pPr>
              <a:defRPr lang="en-US" sz="2700">
                <a:solidFill>
                  <a:schemeClr val="bg1"/>
                </a:solidFill>
                <a:ea typeface="+mn-ea"/>
                <a:cs typeface="+mn-cs"/>
              </a:defRPr>
            </a:lvl1pPr>
          </a:lstStyle>
          <a:p>
            <a:pPr marL="0" lvl="0" indent="0">
              <a:spcBef>
                <a:spcPts val="750"/>
              </a:spcBef>
              <a:buFont typeface="Arial" panose="020B0604020202020204" pitchFamily="34" charset="0"/>
            </a:pPr>
            <a:r>
              <a:rPr lang="en-US"/>
              <a:t>Click to edit Master title style</a:t>
            </a:r>
            <a:endParaRPr lang="en-US" dirty="0"/>
          </a:p>
        </p:txBody>
      </p:sp>
      <p:sp>
        <p:nvSpPr>
          <p:cNvPr id="12" name="Subtitle 2">
            <a:extLst>
              <a:ext uri="{FF2B5EF4-FFF2-40B4-BE49-F238E27FC236}">
                <a16:creationId xmlns:a16="http://schemas.microsoft.com/office/drawing/2014/main" id="{861167B6-9741-49DA-A7AF-E1A3352D10C8}"/>
              </a:ext>
            </a:extLst>
          </p:cNvPr>
          <p:cNvSpPr>
            <a:spLocks noGrp="1"/>
          </p:cNvSpPr>
          <p:nvPr>
            <p:ph type="subTitle" idx="20" hasCustomPrompt="1"/>
          </p:nvPr>
        </p:nvSpPr>
        <p:spPr>
          <a:xfrm>
            <a:off x="6588975" y="1735834"/>
            <a:ext cx="2555026" cy="321566"/>
          </a:xfrm>
        </p:spPr>
        <p:txBody>
          <a:bodyPr>
            <a:normAutofit/>
          </a:bodyPr>
          <a:lstStyle>
            <a:lvl1pPr marL="0" indent="0" algn="r">
              <a:buNone/>
              <a:defRPr sz="900" i="1">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add subtitle</a:t>
            </a:r>
          </a:p>
        </p:txBody>
      </p:sp>
      <p:sp>
        <p:nvSpPr>
          <p:cNvPr id="14" name="Rectangle 13">
            <a:extLst>
              <a:ext uri="{FF2B5EF4-FFF2-40B4-BE49-F238E27FC236}">
                <a16:creationId xmlns:a16="http://schemas.microsoft.com/office/drawing/2014/main" id="{913599A2-48DF-45BA-9425-12A5FBCF838E}"/>
              </a:ext>
            </a:extLst>
          </p:cNvPr>
          <p:cNvSpPr/>
          <p:nvPr userDrawn="1"/>
        </p:nvSpPr>
        <p:spPr>
          <a:xfrm>
            <a:off x="4494745" y="6316980"/>
            <a:ext cx="4649255" cy="54102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Text Placeholder 3">
            <a:extLst>
              <a:ext uri="{FF2B5EF4-FFF2-40B4-BE49-F238E27FC236}">
                <a16:creationId xmlns:a16="http://schemas.microsoft.com/office/drawing/2014/main" id="{5E29445D-5852-4685-99FA-F6D0EEB71907}"/>
              </a:ext>
            </a:extLst>
          </p:cNvPr>
          <p:cNvSpPr>
            <a:spLocks noGrp="1"/>
          </p:cNvSpPr>
          <p:nvPr>
            <p:ph type="body" sz="half" idx="11" hasCustomPrompt="1"/>
          </p:nvPr>
        </p:nvSpPr>
        <p:spPr>
          <a:xfrm>
            <a:off x="4572001" y="2181537"/>
            <a:ext cx="2142350" cy="267780"/>
          </a:xfrm>
        </p:spPr>
        <p:txBody>
          <a:bodyPr>
            <a:noAutofit/>
          </a:bodyPr>
          <a:lstStyle>
            <a:lvl1pPr marL="0" indent="0" algn="l">
              <a:buNone/>
              <a:defRPr sz="1200" i="0">
                <a:solidFill>
                  <a:schemeClr val="accent3">
                    <a:lumMod val="50000"/>
                  </a:schemeClr>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17" name="Text Placeholder 3">
            <a:extLst>
              <a:ext uri="{FF2B5EF4-FFF2-40B4-BE49-F238E27FC236}">
                <a16:creationId xmlns:a16="http://schemas.microsoft.com/office/drawing/2014/main" id="{F8A5A1E2-D455-4943-B46C-912CF46ABA90}"/>
              </a:ext>
            </a:extLst>
          </p:cNvPr>
          <p:cNvSpPr>
            <a:spLocks noGrp="1"/>
          </p:cNvSpPr>
          <p:nvPr>
            <p:ph type="body" sz="half" idx="12" hasCustomPrompt="1"/>
          </p:nvPr>
        </p:nvSpPr>
        <p:spPr>
          <a:xfrm>
            <a:off x="4571999" y="2449317"/>
            <a:ext cx="4409694" cy="1801368"/>
          </a:xfrm>
          <a:noFill/>
        </p:spPr>
        <p:txBody>
          <a:bodyPr wrap="square" numCol="2" spcCol="457200" rtlCol="0">
            <a:noAutofit/>
          </a:bodyPr>
          <a:lstStyle>
            <a:lvl1pPr marL="0" indent="0">
              <a:lnSpc>
                <a:spcPct val="100000"/>
              </a:lnSpc>
              <a:spcBef>
                <a:spcPts val="0"/>
              </a:spcBef>
              <a:buNone/>
              <a:defRPr lang="en-US" sz="900" i="1" dirty="0"/>
            </a:lvl1pPr>
          </a:lstStyle>
          <a:p>
            <a:pPr lvl="0"/>
            <a:r>
              <a:rPr lang="en-US" dirty="0"/>
              <a:t>Click to add text</a:t>
            </a:r>
          </a:p>
        </p:txBody>
      </p:sp>
      <p:sp>
        <p:nvSpPr>
          <p:cNvPr id="18" name="Text Placeholder 3">
            <a:extLst>
              <a:ext uri="{FF2B5EF4-FFF2-40B4-BE49-F238E27FC236}">
                <a16:creationId xmlns:a16="http://schemas.microsoft.com/office/drawing/2014/main" id="{03CEA5B5-2DFF-4730-B1C1-7297D81876B7}"/>
              </a:ext>
            </a:extLst>
          </p:cNvPr>
          <p:cNvSpPr>
            <a:spLocks noGrp="1"/>
          </p:cNvSpPr>
          <p:nvPr>
            <p:ph type="body" sz="half" idx="14" hasCustomPrompt="1"/>
          </p:nvPr>
        </p:nvSpPr>
        <p:spPr>
          <a:xfrm>
            <a:off x="4571999" y="4250686"/>
            <a:ext cx="4409694" cy="2014859"/>
          </a:xfrm>
        </p:spPr>
        <p:txBody>
          <a:bodyPr numCol="2">
            <a:normAutofit/>
          </a:bodyPr>
          <a:lstStyle>
            <a:lvl1pPr marL="171450" indent="-171450">
              <a:buClr>
                <a:schemeClr val="accent3">
                  <a:lumMod val="50000"/>
                </a:schemeClr>
              </a:buClr>
              <a:buSzPct val="120000"/>
              <a:buFont typeface="+mj-lt"/>
              <a:buAutoNum type="arabicPeriod"/>
              <a:defRPr sz="9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19" name="Text Placeholder 3">
            <a:extLst>
              <a:ext uri="{FF2B5EF4-FFF2-40B4-BE49-F238E27FC236}">
                <a16:creationId xmlns:a16="http://schemas.microsoft.com/office/drawing/2014/main" id="{2B63EEB8-169F-4E42-8938-2B33C50057D9}"/>
              </a:ext>
            </a:extLst>
          </p:cNvPr>
          <p:cNvSpPr>
            <a:spLocks noGrp="1"/>
          </p:cNvSpPr>
          <p:nvPr>
            <p:ph type="body" sz="half" idx="15" hasCustomPrompt="1"/>
          </p:nvPr>
        </p:nvSpPr>
        <p:spPr>
          <a:xfrm>
            <a:off x="4571998" y="6366423"/>
            <a:ext cx="4409695" cy="398762"/>
          </a:xfrm>
        </p:spPr>
        <p:txBody>
          <a:bodyPr numCol="1">
            <a:normAutofit/>
          </a:bodyPr>
          <a:lstStyle>
            <a:lvl1pPr marL="0" indent="0">
              <a:buNone/>
              <a:defRPr sz="75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Tree>
    <p:extLst>
      <p:ext uri="{BB962C8B-B14F-4D97-AF65-F5344CB8AC3E}">
        <p14:creationId xmlns:p14="http://schemas.microsoft.com/office/powerpoint/2010/main" val="192967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Recipe Book Section Header">
    <p:bg>
      <p:bgPr>
        <a:solidFill>
          <a:schemeClr val="accent2">
            <a:lumMod val="75000"/>
          </a:scheme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5B73CD6-4AD9-41DA-9481-BA512E885FE5}"/>
              </a:ext>
            </a:extLst>
          </p:cNvPr>
          <p:cNvSpPr>
            <a:spLocks noGrp="1"/>
          </p:cNvSpPr>
          <p:nvPr>
            <p:ph type="title"/>
          </p:nvPr>
        </p:nvSpPr>
        <p:spPr>
          <a:xfrm>
            <a:off x="4486276" y="83821"/>
            <a:ext cx="4537710" cy="1325563"/>
          </a:xfrm>
        </p:spPr>
        <p:txBody>
          <a:bodyPr>
            <a:normAutofit/>
          </a:bodyPr>
          <a:lstStyle>
            <a:lvl1pPr>
              <a:lnSpc>
                <a:spcPct val="100000"/>
              </a:lnSpc>
              <a:defRPr sz="3600">
                <a:solidFill>
                  <a:schemeClr val="bg1"/>
                </a:solidFill>
              </a:defRPr>
            </a:lvl1pPr>
          </a:lstStyle>
          <a:p>
            <a:r>
              <a:rPr lang="en-US"/>
              <a:t>Click to edit Master title style</a:t>
            </a:r>
            <a:endParaRPr lang="en-US" dirty="0"/>
          </a:p>
        </p:txBody>
      </p:sp>
      <p:sp>
        <p:nvSpPr>
          <p:cNvPr id="4" name="Picture Placeholder 4">
            <a:extLst>
              <a:ext uri="{FF2B5EF4-FFF2-40B4-BE49-F238E27FC236}">
                <a16:creationId xmlns:a16="http://schemas.microsoft.com/office/drawing/2014/main" id="{E2097EA0-E1A4-437B-A23F-488927B95FE3}"/>
              </a:ext>
            </a:extLst>
          </p:cNvPr>
          <p:cNvSpPr>
            <a:spLocks noGrp="1"/>
          </p:cNvSpPr>
          <p:nvPr>
            <p:ph type="pic" sz="quarter" idx="10" hasCustomPrompt="1"/>
          </p:nvPr>
        </p:nvSpPr>
        <p:spPr>
          <a:xfrm>
            <a:off x="0" y="0"/>
            <a:ext cx="4338828" cy="6858000"/>
          </a:xfrm>
          <a:solidFill>
            <a:schemeClr val="tx2">
              <a:lumMod val="20000"/>
              <a:lumOff val="80000"/>
            </a:schemeClr>
          </a:solidFill>
        </p:spPr>
        <p:txBody>
          <a:bodyPr anchor="ctr"/>
          <a:lstStyle>
            <a:lvl1pPr marL="0" indent="0" algn="ctr">
              <a:buNone/>
              <a:defRPr/>
            </a:lvl1pPr>
          </a:lstStyle>
          <a:p>
            <a:r>
              <a:rPr lang="en-US" dirty="0"/>
              <a:t>Add a picture </a:t>
            </a:r>
          </a:p>
        </p:txBody>
      </p:sp>
    </p:spTree>
    <p:extLst>
      <p:ext uri="{BB962C8B-B14F-4D97-AF65-F5344CB8AC3E}">
        <p14:creationId xmlns:p14="http://schemas.microsoft.com/office/powerpoint/2010/main" val="7479091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Recipe Book Section Header">
    <p:bg>
      <p:bgPr>
        <a:solidFill>
          <a:schemeClr val="accent3">
            <a:lumMod val="50000"/>
          </a:scheme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5B73CD6-4AD9-41DA-9481-BA512E885FE5}"/>
              </a:ext>
            </a:extLst>
          </p:cNvPr>
          <p:cNvSpPr>
            <a:spLocks noGrp="1"/>
          </p:cNvSpPr>
          <p:nvPr>
            <p:ph type="title"/>
          </p:nvPr>
        </p:nvSpPr>
        <p:spPr>
          <a:xfrm>
            <a:off x="4486276" y="83821"/>
            <a:ext cx="4537710" cy="1325563"/>
          </a:xfrm>
        </p:spPr>
        <p:txBody>
          <a:bodyPr>
            <a:normAutofit/>
          </a:bodyPr>
          <a:lstStyle>
            <a:lvl1pPr>
              <a:lnSpc>
                <a:spcPct val="100000"/>
              </a:lnSpc>
              <a:defRPr sz="3600">
                <a:solidFill>
                  <a:schemeClr val="bg1"/>
                </a:solidFill>
              </a:defRPr>
            </a:lvl1pPr>
          </a:lstStyle>
          <a:p>
            <a:r>
              <a:rPr lang="en-US"/>
              <a:t>Click to edit Master title style</a:t>
            </a:r>
            <a:endParaRPr lang="en-US" dirty="0"/>
          </a:p>
        </p:txBody>
      </p:sp>
      <p:sp>
        <p:nvSpPr>
          <p:cNvPr id="4" name="Picture Placeholder 4">
            <a:extLst>
              <a:ext uri="{FF2B5EF4-FFF2-40B4-BE49-F238E27FC236}">
                <a16:creationId xmlns:a16="http://schemas.microsoft.com/office/drawing/2014/main" id="{768A34CA-EFA0-4BA9-9973-FE6DFC62D34C}"/>
              </a:ext>
            </a:extLst>
          </p:cNvPr>
          <p:cNvSpPr>
            <a:spLocks noGrp="1"/>
          </p:cNvSpPr>
          <p:nvPr>
            <p:ph type="pic" sz="quarter" idx="10" hasCustomPrompt="1"/>
          </p:nvPr>
        </p:nvSpPr>
        <p:spPr>
          <a:xfrm>
            <a:off x="0" y="0"/>
            <a:ext cx="4338828" cy="6858000"/>
          </a:xfrm>
          <a:solidFill>
            <a:schemeClr val="tx2">
              <a:lumMod val="20000"/>
              <a:lumOff val="80000"/>
            </a:schemeClr>
          </a:solidFill>
        </p:spPr>
        <p:txBody>
          <a:bodyPr anchor="ctr"/>
          <a:lstStyle>
            <a:lvl1pPr marL="0" indent="0" algn="ctr">
              <a:buNone/>
              <a:defRPr/>
            </a:lvl1pPr>
          </a:lstStyle>
          <a:p>
            <a:r>
              <a:rPr lang="en-US" dirty="0"/>
              <a:t>Add a picture </a:t>
            </a:r>
          </a:p>
        </p:txBody>
      </p:sp>
    </p:spTree>
    <p:extLst>
      <p:ext uri="{BB962C8B-B14F-4D97-AF65-F5344CB8AC3E}">
        <p14:creationId xmlns:p14="http://schemas.microsoft.com/office/powerpoint/2010/main" val="32291238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1 Recipe Book Recipe">
    <p:spTree>
      <p:nvGrpSpPr>
        <p:cNvPr id="1" name=""/>
        <p:cNvGrpSpPr/>
        <p:nvPr/>
      </p:nvGrpSpPr>
      <p:grpSpPr>
        <a:xfrm>
          <a:off x="0" y="0"/>
          <a:ext cx="0" cy="0"/>
          <a:chOff x="0" y="0"/>
          <a:chExt cx="0" cy="0"/>
        </a:xfrm>
      </p:grpSpPr>
      <p:sp>
        <p:nvSpPr>
          <p:cNvPr id="30" name="Picture Placeholder 29" descr="An empty placeholder to add an image. Click on the placeholder and select the image that you wish to add.">
            <a:extLst>
              <a:ext uri="{FF2B5EF4-FFF2-40B4-BE49-F238E27FC236}">
                <a16:creationId xmlns:a16="http://schemas.microsoft.com/office/drawing/2014/main" id="{69A9EAF2-ED61-42E4-B65B-25E4AA320B13}"/>
              </a:ext>
            </a:extLst>
          </p:cNvPr>
          <p:cNvSpPr>
            <a:spLocks noGrp="1"/>
          </p:cNvSpPr>
          <p:nvPr>
            <p:ph type="pic" sz="quarter" idx="17" hasCustomPrompt="1"/>
          </p:nvPr>
        </p:nvSpPr>
        <p:spPr>
          <a:xfrm>
            <a:off x="-5415" y="1181100"/>
            <a:ext cx="4342994" cy="5676900"/>
          </a:xfrm>
          <a:solidFill>
            <a:schemeClr val="accent3">
              <a:lumMod val="20000"/>
              <a:lumOff val="80000"/>
            </a:schemeClr>
          </a:solidFill>
        </p:spPr>
        <p:txBody>
          <a:bodyPr anchor="ctr" anchorCtr="0"/>
          <a:lstStyle>
            <a:lvl1pPr marL="0" indent="0" algn="ctr">
              <a:buNone/>
              <a:defRPr/>
            </a:lvl1pPr>
          </a:lstStyle>
          <a:p>
            <a:r>
              <a:rPr lang="en-US" dirty="0"/>
              <a:t>Add a picture</a:t>
            </a:r>
          </a:p>
        </p:txBody>
      </p:sp>
      <p:sp>
        <p:nvSpPr>
          <p:cNvPr id="25" name="Text Placeholder 3">
            <a:extLst>
              <a:ext uri="{FF2B5EF4-FFF2-40B4-BE49-F238E27FC236}">
                <a16:creationId xmlns:a16="http://schemas.microsoft.com/office/drawing/2014/main" id="{02D6ECAC-8814-4C60-BF83-103E85E412C4}"/>
              </a:ext>
            </a:extLst>
          </p:cNvPr>
          <p:cNvSpPr>
            <a:spLocks noGrp="1"/>
          </p:cNvSpPr>
          <p:nvPr>
            <p:ph type="body" sz="half" idx="14" hasCustomPrompt="1"/>
          </p:nvPr>
        </p:nvSpPr>
        <p:spPr>
          <a:xfrm>
            <a:off x="4513699" y="3734156"/>
            <a:ext cx="4439621" cy="2531389"/>
          </a:xfrm>
        </p:spPr>
        <p:txBody>
          <a:bodyPr numCol="2">
            <a:normAutofit/>
          </a:bodyPr>
          <a:lstStyle>
            <a:lvl1pPr marL="171450" indent="-171450">
              <a:buClr>
                <a:schemeClr val="accent3">
                  <a:lumMod val="50000"/>
                </a:schemeClr>
              </a:buClr>
              <a:buSzPct val="120000"/>
              <a:buFont typeface="+mj-lt"/>
              <a:buAutoNum type="arabicPeriod"/>
              <a:defRPr sz="9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24" name="Text Placeholder 3">
            <a:extLst>
              <a:ext uri="{FF2B5EF4-FFF2-40B4-BE49-F238E27FC236}">
                <a16:creationId xmlns:a16="http://schemas.microsoft.com/office/drawing/2014/main" id="{C7B6AD5B-AEF5-4540-940C-B1E1FEA3BCAB}"/>
              </a:ext>
            </a:extLst>
          </p:cNvPr>
          <p:cNvSpPr>
            <a:spLocks noGrp="1"/>
          </p:cNvSpPr>
          <p:nvPr>
            <p:ph type="body" sz="half" idx="13" hasCustomPrompt="1"/>
          </p:nvPr>
        </p:nvSpPr>
        <p:spPr>
          <a:xfrm>
            <a:off x="4513699" y="3406597"/>
            <a:ext cx="4439621" cy="267780"/>
          </a:xfrm>
        </p:spPr>
        <p:txBody>
          <a:bodyPr>
            <a:noAutofit/>
          </a:bodyPr>
          <a:lstStyle>
            <a:lvl1pPr marL="0" indent="0" algn="l">
              <a:buNone/>
              <a:defRPr sz="1200" i="0">
                <a:solidFill>
                  <a:schemeClr val="accent3">
                    <a:lumMod val="50000"/>
                  </a:schemeClr>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23" name="Text Placeholder 3">
            <a:extLst>
              <a:ext uri="{FF2B5EF4-FFF2-40B4-BE49-F238E27FC236}">
                <a16:creationId xmlns:a16="http://schemas.microsoft.com/office/drawing/2014/main" id="{8FC874B6-474C-46DC-AB76-6E061A973B8A}"/>
              </a:ext>
            </a:extLst>
          </p:cNvPr>
          <p:cNvSpPr>
            <a:spLocks noGrp="1"/>
          </p:cNvSpPr>
          <p:nvPr>
            <p:ph type="body" sz="half" idx="12" hasCustomPrompt="1"/>
          </p:nvPr>
        </p:nvSpPr>
        <p:spPr>
          <a:xfrm>
            <a:off x="4520997" y="1576050"/>
            <a:ext cx="4432324" cy="1778314"/>
          </a:xfrm>
        </p:spPr>
        <p:txBody>
          <a:bodyPr numCol="2">
            <a:normAutofit/>
          </a:bodyPr>
          <a:lstStyle>
            <a:lvl1pPr marL="175022" indent="-175022">
              <a:lnSpc>
                <a:spcPct val="100000"/>
              </a:lnSpc>
              <a:spcBef>
                <a:spcPts val="0"/>
              </a:spcBef>
              <a:buNone/>
              <a:tabLst>
                <a:tab pos="84535" algn="r"/>
                <a:tab pos="175022" algn="l"/>
              </a:tabLst>
              <a:defRPr sz="900">
                <a:solidFill>
                  <a:schemeClr val="accent3">
                    <a:lumMod val="50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22" name="Text Placeholder 3">
            <a:extLst>
              <a:ext uri="{FF2B5EF4-FFF2-40B4-BE49-F238E27FC236}">
                <a16:creationId xmlns:a16="http://schemas.microsoft.com/office/drawing/2014/main" id="{425F942B-DAF3-40B3-B77F-A8C9BE692B7D}"/>
              </a:ext>
            </a:extLst>
          </p:cNvPr>
          <p:cNvSpPr>
            <a:spLocks noGrp="1"/>
          </p:cNvSpPr>
          <p:nvPr>
            <p:ph type="body" sz="half" idx="11" hasCustomPrompt="1"/>
          </p:nvPr>
        </p:nvSpPr>
        <p:spPr>
          <a:xfrm>
            <a:off x="4515582" y="1290047"/>
            <a:ext cx="4439621" cy="267780"/>
          </a:xfrm>
        </p:spPr>
        <p:txBody>
          <a:bodyPr>
            <a:noAutofit/>
          </a:bodyPr>
          <a:lstStyle>
            <a:lvl1pPr marL="0" indent="0" algn="l">
              <a:buNone/>
              <a:defRPr sz="1200" i="0">
                <a:solidFill>
                  <a:schemeClr val="accent3">
                    <a:lumMod val="50000"/>
                  </a:schemeClr>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7" name="Rectangle 6">
            <a:extLst>
              <a:ext uri="{FF2B5EF4-FFF2-40B4-BE49-F238E27FC236}">
                <a16:creationId xmlns:a16="http://schemas.microsoft.com/office/drawing/2014/main" id="{7AAE68E5-082A-4AFA-AC51-54889A99670B}"/>
              </a:ext>
            </a:extLst>
          </p:cNvPr>
          <p:cNvSpPr/>
          <p:nvPr userDrawn="1"/>
        </p:nvSpPr>
        <p:spPr>
          <a:xfrm>
            <a:off x="-11430" y="0"/>
            <a:ext cx="9155430" cy="1181100"/>
          </a:xfrm>
          <a:prstGeom prst="rect">
            <a:avLst/>
          </a:prstGeom>
          <a:solidFill>
            <a:schemeClr val="accent3">
              <a:lumMod val="5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350" dirty="0"/>
          </a:p>
        </p:txBody>
      </p:sp>
      <p:sp>
        <p:nvSpPr>
          <p:cNvPr id="21" name="Text Placeholder 3">
            <a:extLst>
              <a:ext uri="{FF2B5EF4-FFF2-40B4-BE49-F238E27FC236}">
                <a16:creationId xmlns:a16="http://schemas.microsoft.com/office/drawing/2014/main" id="{522CA51A-0C04-4FC6-8732-A2C2343AF506}"/>
              </a:ext>
            </a:extLst>
          </p:cNvPr>
          <p:cNvSpPr>
            <a:spLocks noGrp="1"/>
          </p:cNvSpPr>
          <p:nvPr>
            <p:ph type="body" sz="half" idx="2" hasCustomPrompt="1"/>
          </p:nvPr>
        </p:nvSpPr>
        <p:spPr>
          <a:xfrm>
            <a:off x="7051041" y="877386"/>
            <a:ext cx="1922012" cy="228601"/>
          </a:xfrm>
        </p:spPr>
        <p:txBody>
          <a:bodyPr>
            <a:normAutofit/>
          </a:bodyPr>
          <a:lstStyle>
            <a:lvl1pPr marL="0" indent="0" algn="r">
              <a:buNone/>
              <a:defRPr sz="825" i="1">
                <a:solidFill>
                  <a:schemeClr val="bg1"/>
                </a:solidFill>
                <a:latin typeface="+mj-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20" name="Subtitle 2">
            <a:extLst>
              <a:ext uri="{FF2B5EF4-FFF2-40B4-BE49-F238E27FC236}">
                <a16:creationId xmlns:a16="http://schemas.microsoft.com/office/drawing/2014/main" id="{14C40663-56FC-4BDA-A2FD-599A32A8CD21}"/>
              </a:ext>
            </a:extLst>
          </p:cNvPr>
          <p:cNvSpPr>
            <a:spLocks noGrp="1"/>
          </p:cNvSpPr>
          <p:nvPr>
            <p:ph type="subTitle" idx="10" hasCustomPrompt="1"/>
          </p:nvPr>
        </p:nvSpPr>
        <p:spPr>
          <a:xfrm>
            <a:off x="148590" y="805902"/>
            <a:ext cx="6858000" cy="375199"/>
          </a:xfrm>
        </p:spPr>
        <p:txBody>
          <a:bodyPr>
            <a:normAutofit/>
          </a:bodyPr>
          <a:lstStyle>
            <a:lvl1pPr marL="0" indent="0" algn="l">
              <a:buNone/>
              <a:defRPr sz="1200" i="1">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add subtitle</a:t>
            </a:r>
          </a:p>
        </p:txBody>
      </p:sp>
      <p:sp>
        <p:nvSpPr>
          <p:cNvPr id="18" name="Title 1">
            <a:extLst>
              <a:ext uri="{FF2B5EF4-FFF2-40B4-BE49-F238E27FC236}">
                <a16:creationId xmlns:a16="http://schemas.microsoft.com/office/drawing/2014/main" id="{6B7BA88D-F843-4122-A255-381B3A7EE79F}"/>
              </a:ext>
            </a:extLst>
          </p:cNvPr>
          <p:cNvSpPr>
            <a:spLocks noGrp="1"/>
          </p:cNvSpPr>
          <p:nvPr>
            <p:ph type="title" hasCustomPrompt="1"/>
          </p:nvPr>
        </p:nvSpPr>
        <p:spPr>
          <a:xfrm>
            <a:off x="160020" y="117834"/>
            <a:ext cx="8793300" cy="634092"/>
          </a:xfrm>
        </p:spPr>
        <p:txBody>
          <a:bodyPr>
            <a:normAutofit/>
          </a:bodyPr>
          <a:lstStyle>
            <a:lvl1pPr>
              <a:defRPr sz="2700">
                <a:solidFill>
                  <a:schemeClr val="bg1"/>
                </a:solidFill>
              </a:defRPr>
            </a:lvl1pPr>
          </a:lstStyle>
          <a:p>
            <a:r>
              <a:rPr lang="en-US" dirty="0"/>
              <a:t>Click to add Title</a:t>
            </a:r>
          </a:p>
        </p:txBody>
      </p:sp>
      <p:sp>
        <p:nvSpPr>
          <p:cNvPr id="28" name="Text Placeholder 27">
            <a:extLst>
              <a:ext uri="{FF2B5EF4-FFF2-40B4-BE49-F238E27FC236}">
                <a16:creationId xmlns:a16="http://schemas.microsoft.com/office/drawing/2014/main" id="{2BBF59D2-23BC-4077-814F-E2E3AE580999}"/>
              </a:ext>
            </a:extLst>
          </p:cNvPr>
          <p:cNvSpPr>
            <a:spLocks noGrp="1"/>
          </p:cNvSpPr>
          <p:nvPr>
            <p:ph type="body" sz="quarter" idx="16" hasCustomPrompt="1"/>
          </p:nvPr>
        </p:nvSpPr>
        <p:spPr>
          <a:xfrm>
            <a:off x="7181595" y="4992428"/>
            <a:ext cx="1458093" cy="1020891"/>
          </a:xfrm>
          <a:solidFill>
            <a:schemeClr val="accent3">
              <a:lumMod val="20000"/>
              <a:lumOff val="80000"/>
            </a:schemeClr>
          </a:solidFill>
          <a:ln>
            <a:noFill/>
          </a:ln>
        </p:spPr>
        <p:txBody>
          <a:bodyPr tIns="91440" bIns="91440" anchor="ctr" anchorCtr="0">
            <a:normAutofit/>
          </a:bodyPr>
          <a:lstStyle>
            <a:lvl1pPr marL="0" indent="0" algn="ctr">
              <a:lnSpc>
                <a:spcPct val="100000"/>
              </a:lnSpc>
              <a:spcBef>
                <a:spcPts val="0"/>
              </a:spcBef>
              <a:buNone/>
              <a:defRPr sz="900" i="1">
                <a:solidFill>
                  <a:schemeClr val="accent3">
                    <a:lumMod val="50000"/>
                  </a:schemeClr>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text</a:t>
            </a:r>
          </a:p>
        </p:txBody>
      </p:sp>
      <p:sp>
        <p:nvSpPr>
          <p:cNvPr id="26" name="Text Placeholder 3">
            <a:extLst>
              <a:ext uri="{FF2B5EF4-FFF2-40B4-BE49-F238E27FC236}">
                <a16:creationId xmlns:a16="http://schemas.microsoft.com/office/drawing/2014/main" id="{65B16179-CC8B-4981-9526-8E3E08E72C6A}"/>
              </a:ext>
            </a:extLst>
          </p:cNvPr>
          <p:cNvSpPr>
            <a:spLocks noGrp="1"/>
          </p:cNvSpPr>
          <p:nvPr>
            <p:ph type="body" sz="half" idx="15" hasCustomPrompt="1"/>
          </p:nvPr>
        </p:nvSpPr>
        <p:spPr>
          <a:xfrm>
            <a:off x="4513699" y="6291374"/>
            <a:ext cx="4439621" cy="352803"/>
          </a:xfrm>
        </p:spPr>
        <p:txBody>
          <a:bodyPr numCol="1">
            <a:normAutofit/>
          </a:bodyPr>
          <a:lstStyle>
            <a:lvl1pPr marL="0" indent="0">
              <a:buNone/>
              <a:defRPr sz="75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Tree>
    <p:extLst>
      <p:ext uri="{BB962C8B-B14F-4D97-AF65-F5344CB8AC3E}">
        <p14:creationId xmlns:p14="http://schemas.microsoft.com/office/powerpoint/2010/main" val="33128102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2 Recipe Book Recipe">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97A2E64D-B280-49F7-95F5-CD6A24C1EC9B}"/>
              </a:ext>
            </a:extLst>
          </p:cNvPr>
          <p:cNvSpPr/>
          <p:nvPr userDrawn="1"/>
        </p:nvSpPr>
        <p:spPr>
          <a:xfrm>
            <a:off x="6505046" y="0"/>
            <a:ext cx="2638953" cy="6858000"/>
          </a:xfrm>
          <a:prstGeom prst="rect">
            <a:avLst/>
          </a:prstGeom>
          <a:solidFill>
            <a:schemeClr val="accent3">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dirty="0"/>
          </a:p>
        </p:txBody>
      </p:sp>
      <p:sp>
        <p:nvSpPr>
          <p:cNvPr id="23" name="Text Placeholder 3">
            <a:extLst>
              <a:ext uri="{FF2B5EF4-FFF2-40B4-BE49-F238E27FC236}">
                <a16:creationId xmlns:a16="http://schemas.microsoft.com/office/drawing/2014/main" id="{8FC874B6-474C-46DC-AB76-6E061A973B8A}"/>
              </a:ext>
            </a:extLst>
          </p:cNvPr>
          <p:cNvSpPr>
            <a:spLocks noGrp="1"/>
          </p:cNvSpPr>
          <p:nvPr>
            <p:ph type="body" sz="half" idx="12" hasCustomPrompt="1"/>
          </p:nvPr>
        </p:nvSpPr>
        <p:spPr>
          <a:xfrm>
            <a:off x="6782132" y="493212"/>
            <a:ext cx="2142350" cy="5691020"/>
          </a:xfrm>
        </p:spPr>
        <p:txBody>
          <a:bodyPr numCol="1">
            <a:normAutofit/>
          </a:bodyPr>
          <a:lstStyle>
            <a:lvl1pPr marL="175022" indent="-175022">
              <a:lnSpc>
                <a:spcPct val="150000"/>
              </a:lnSpc>
              <a:spcBef>
                <a:spcPts val="0"/>
              </a:spcBef>
              <a:buNone/>
              <a:tabLst>
                <a:tab pos="84535" algn="r"/>
                <a:tab pos="175022" algn="l"/>
              </a:tabLst>
              <a:defRPr sz="900">
                <a:solidFill>
                  <a:schemeClr val="accent3">
                    <a:lumMod val="50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22" name="Text Placeholder 3">
            <a:extLst>
              <a:ext uri="{FF2B5EF4-FFF2-40B4-BE49-F238E27FC236}">
                <a16:creationId xmlns:a16="http://schemas.microsoft.com/office/drawing/2014/main" id="{425F942B-DAF3-40B3-B77F-A8C9BE692B7D}"/>
              </a:ext>
            </a:extLst>
          </p:cNvPr>
          <p:cNvSpPr>
            <a:spLocks noGrp="1"/>
          </p:cNvSpPr>
          <p:nvPr>
            <p:ph type="body" sz="half" idx="11" hasCustomPrompt="1"/>
          </p:nvPr>
        </p:nvSpPr>
        <p:spPr>
          <a:xfrm>
            <a:off x="6775755" y="167107"/>
            <a:ext cx="2142350" cy="267780"/>
          </a:xfrm>
        </p:spPr>
        <p:txBody>
          <a:bodyPr>
            <a:noAutofit/>
          </a:bodyPr>
          <a:lstStyle>
            <a:lvl1pPr marL="0" indent="0" algn="l">
              <a:buNone/>
              <a:defRPr sz="1200" i="0">
                <a:solidFill>
                  <a:schemeClr val="accent3">
                    <a:lumMod val="50000"/>
                  </a:schemeClr>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7" name="Rectangle 6">
            <a:extLst>
              <a:ext uri="{FF2B5EF4-FFF2-40B4-BE49-F238E27FC236}">
                <a16:creationId xmlns:a16="http://schemas.microsoft.com/office/drawing/2014/main" id="{7AAE68E5-082A-4AFA-AC51-54889A99670B}"/>
              </a:ext>
            </a:extLst>
          </p:cNvPr>
          <p:cNvSpPr/>
          <p:nvPr userDrawn="1"/>
        </p:nvSpPr>
        <p:spPr>
          <a:xfrm>
            <a:off x="-11430" y="0"/>
            <a:ext cx="6516476" cy="1181100"/>
          </a:xfrm>
          <a:prstGeom prst="rect">
            <a:avLst/>
          </a:prstGeom>
          <a:solidFill>
            <a:schemeClr val="accent3">
              <a:lumMod val="5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350" dirty="0"/>
          </a:p>
        </p:txBody>
      </p:sp>
      <p:sp>
        <p:nvSpPr>
          <p:cNvPr id="20" name="Subtitle 2">
            <a:extLst>
              <a:ext uri="{FF2B5EF4-FFF2-40B4-BE49-F238E27FC236}">
                <a16:creationId xmlns:a16="http://schemas.microsoft.com/office/drawing/2014/main" id="{14C40663-56FC-4BDA-A2FD-599A32A8CD21}"/>
              </a:ext>
            </a:extLst>
          </p:cNvPr>
          <p:cNvSpPr>
            <a:spLocks noGrp="1"/>
          </p:cNvSpPr>
          <p:nvPr>
            <p:ph type="subTitle" idx="10" hasCustomPrompt="1"/>
          </p:nvPr>
        </p:nvSpPr>
        <p:spPr>
          <a:xfrm>
            <a:off x="148590" y="781224"/>
            <a:ext cx="3972226" cy="399876"/>
          </a:xfrm>
        </p:spPr>
        <p:txBody>
          <a:bodyPr>
            <a:normAutofit/>
          </a:bodyPr>
          <a:lstStyle>
            <a:lvl1pPr marL="0" indent="0" algn="l">
              <a:buNone/>
              <a:defRPr sz="1200" i="1">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add subtitle</a:t>
            </a:r>
          </a:p>
        </p:txBody>
      </p:sp>
      <p:sp>
        <p:nvSpPr>
          <p:cNvPr id="18" name="Title 1">
            <a:extLst>
              <a:ext uri="{FF2B5EF4-FFF2-40B4-BE49-F238E27FC236}">
                <a16:creationId xmlns:a16="http://schemas.microsoft.com/office/drawing/2014/main" id="{6B7BA88D-F843-4122-A255-381B3A7EE79F}"/>
              </a:ext>
            </a:extLst>
          </p:cNvPr>
          <p:cNvSpPr>
            <a:spLocks noGrp="1"/>
          </p:cNvSpPr>
          <p:nvPr>
            <p:ph type="title" hasCustomPrompt="1"/>
          </p:nvPr>
        </p:nvSpPr>
        <p:spPr>
          <a:xfrm>
            <a:off x="160021" y="117834"/>
            <a:ext cx="6345026" cy="634092"/>
          </a:xfrm>
        </p:spPr>
        <p:txBody>
          <a:bodyPr>
            <a:normAutofit/>
          </a:bodyPr>
          <a:lstStyle>
            <a:lvl1pPr>
              <a:defRPr sz="2700">
                <a:solidFill>
                  <a:schemeClr val="bg1"/>
                </a:solidFill>
              </a:defRPr>
            </a:lvl1pPr>
          </a:lstStyle>
          <a:p>
            <a:r>
              <a:rPr lang="en-US" dirty="0"/>
              <a:t>Click to add Title</a:t>
            </a:r>
          </a:p>
        </p:txBody>
      </p:sp>
      <p:sp>
        <p:nvSpPr>
          <p:cNvPr id="28" name="Text Placeholder 27">
            <a:extLst>
              <a:ext uri="{FF2B5EF4-FFF2-40B4-BE49-F238E27FC236}">
                <a16:creationId xmlns:a16="http://schemas.microsoft.com/office/drawing/2014/main" id="{2BBF59D2-23BC-4077-814F-E2E3AE580999}"/>
              </a:ext>
            </a:extLst>
          </p:cNvPr>
          <p:cNvSpPr>
            <a:spLocks noGrp="1"/>
          </p:cNvSpPr>
          <p:nvPr>
            <p:ph type="body" sz="quarter" idx="16" hasCustomPrompt="1"/>
          </p:nvPr>
        </p:nvSpPr>
        <p:spPr>
          <a:xfrm>
            <a:off x="148590" y="3898410"/>
            <a:ext cx="2139697" cy="1181100"/>
          </a:xfrm>
          <a:noFill/>
          <a:ln>
            <a:noFill/>
          </a:ln>
        </p:spPr>
        <p:txBody>
          <a:bodyPr tIns="91440" bIns="91440" anchor="ctr" anchorCtr="0">
            <a:normAutofit/>
          </a:bodyPr>
          <a:lstStyle>
            <a:lvl1pPr marL="0" indent="0" algn="ctr">
              <a:lnSpc>
                <a:spcPct val="100000"/>
              </a:lnSpc>
              <a:spcBef>
                <a:spcPts val="0"/>
              </a:spcBef>
              <a:buNone/>
              <a:defRPr sz="900" i="1">
                <a:solidFill>
                  <a:schemeClr val="accent3">
                    <a:lumMod val="50000"/>
                  </a:schemeClr>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text</a:t>
            </a:r>
          </a:p>
        </p:txBody>
      </p:sp>
      <p:sp>
        <p:nvSpPr>
          <p:cNvPr id="26" name="Text Placeholder 3">
            <a:extLst>
              <a:ext uri="{FF2B5EF4-FFF2-40B4-BE49-F238E27FC236}">
                <a16:creationId xmlns:a16="http://schemas.microsoft.com/office/drawing/2014/main" id="{65B16179-CC8B-4981-9526-8E3E08E72C6A}"/>
              </a:ext>
            </a:extLst>
          </p:cNvPr>
          <p:cNvSpPr>
            <a:spLocks noGrp="1"/>
          </p:cNvSpPr>
          <p:nvPr>
            <p:ph type="body" sz="half" idx="15" hasCustomPrompt="1"/>
          </p:nvPr>
        </p:nvSpPr>
        <p:spPr>
          <a:xfrm>
            <a:off x="6788789" y="6254226"/>
            <a:ext cx="2142350" cy="485941"/>
          </a:xfrm>
        </p:spPr>
        <p:txBody>
          <a:bodyPr numCol="2">
            <a:normAutofit/>
          </a:bodyPr>
          <a:lstStyle>
            <a:lvl1pPr marL="0" indent="0">
              <a:lnSpc>
                <a:spcPct val="100000"/>
              </a:lnSpc>
              <a:spcBef>
                <a:spcPts val="0"/>
              </a:spcBef>
              <a:buNone/>
              <a:defRPr sz="75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15" name="Picture Placeholder 29" descr="An empty placeholder to add an image. Click on the placeholder and select the image that you wish to add.">
            <a:extLst>
              <a:ext uri="{FF2B5EF4-FFF2-40B4-BE49-F238E27FC236}">
                <a16:creationId xmlns:a16="http://schemas.microsoft.com/office/drawing/2014/main" id="{1216BA9B-211A-403E-8645-BA7B4B237633}"/>
              </a:ext>
            </a:extLst>
          </p:cNvPr>
          <p:cNvSpPr>
            <a:spLocks noGrp="1"/>
          </p:cNvSpPr>
          <p:nvPr>
            <p:ph type="pic" sz="quarter" idx="19" hasCustomPrompt="1"/>
          </p:nvPr>
        </p:nvSpPr>
        <p:spPr>
          <a:xfrm>
            <a:off x="4824324" y="1516966"/>
            <a:ext cx="1645920" cy="1508760"/>
          </a:xfrm>
          <a:solidFill>
            <a:schemeClr val="accent3">
              <a:lumMod val="20000"/>
              <a:lumOff val="80000"/>
            </a:schemeClr>
          </a:solidFill>
        </p:spPr>
        <p:txBody>
          <a:bodyPr anchor="ctr" anchorCtr="0">
            <a:normAutofit/>
          </a:bodyPr>
          <a:lstStyle>
            <a:lvl1pPr marL="0" indent="0" algn="ctr">
              <a:buNone/>
              <a:defRPr sz="1500"/>
            </a:lvl1pPr>
          </a:lstStyle>
          <a:p>
            <a:r>
              <a:rPr lang="en-US" dirty="0"/>
              <a:t>Add a picture</a:t>
            </a:r>
          </a:p>
        </p:txBody>
      </p:sp>
      <p:sp>
        <p:nvSpPr>
          <p:cNvPr id="29" name="Text Placeholder 3">
            <a:extLst>
              <a:ext uri="{FF2B5EF4-FFF2-40B4-BE49-F238E27FC236}">
                <a16:creationId xmlns:a16="http://schemas.microsoft.com/office/drawing/2014/main" id="{B934946C-9253-40AA-84F7-378E3106E765}"/>
              </a:ext>
            </a:extLst>
          </p:cNvPr>
          <p:cNvSpPr>
            <a:spLocks noGrp="1"/>
          </p:cNvSpPr>
          <p:nvPr>
            <p:ph type="body" sz="half" idx="21" hasCustomPrompt="1"/>
          </p:nvPr>
        </p:nvSpPr>
        <p:spPr>
          <a:xfrm>
            <a:off x="2643877" y="1516966"/>
            <a:ext cx="2046183" cy="1474888"/>
          </a:xfrm>
        </p:spPr>
        <p:txBody>
          <a:bodyPr numCol="1">
            <a:normAutofit/>
          </a:bodyPr>
          <a:lstStyle>
            <a:lvl1pPr marL="0" indent="0">
              <a:lnSpc>
                <a:spcPct val="100000"/>
              </a:lnSpc>
              <a:spcBef>
                <a:spcPts val="450"/>
              </a:spcBef>
              <a:buClr>
                <a:schemeClr val="accent2">
                  <a:lumMod val="50000"/>
                </a:schemeClr>
              </a:buClr>
              <a:buSzPct val="120000"/>
              <a:buFont typeface="+mj-lt"/>
              <a:buNone/>
              <a:defRPr sz="9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30" name="Picture Placeholder 29" descr="An empty placeholder to add an image. Click on the placeholder and select the image that you wish to add.">
            <a:extLst>
              <a:ext uri="{FF2B5EF4-FFF2-40B4-BE49-F238E27FC236}">
                <a16:creationId xmlns:a16="http://schemas.microsoft.com/office/drawing/2014/main" id="{69A9EAF2-ED61-42E4-B65B-25E4AA320B13}"/>
              </a:ext>
            </a:extLst>
          </p:cNvPr>
          <p:cNvSpPr>
            <a:spLocks noGrp="1"/>
          </p:cNvSpPr>
          <p:nvPr>
            <p:ph type="pic" sz="quarter" idx="17" hasCustomPrompt="1"/>
          </p:nvPr>
        </p:nvSpPr>
        <p:spPr>
          <a:xfrm>
            <a:off x="149817" y="1078689"/>
            <a:ext cx="2139696" cy="2798064"/>
          </a:xfrm>
          <a:solidFill>
            <a:schemeClr val="accent3">
              <a:lumMod val="20000"/>
              <a:lumOff val="80000"/>
            </a:schemeClr>
          </a:solidFill>
        </p:spPr>
        <p:txBody>
          <a:bodyPr anchor="ctr" anchorCtr="0">
            <a:normAutofit/>
          </a:bodyPr>
          <a:lstStyle>
            <a:lvl1pPr marL="0" indent="0" algn="ctr">
              <a:buNone/>
              <a:defRPr sz="1500"/>
            </a:lvl1pPr>
          </a:lstStyle>
          <a:p>
            <a:r>
              <a:rPr lang="en-US" dirty="0"/>
              <a:t>Add a picture</a:t>
            </a:r>
          </a:p>
        </p:txBody>
      </p:sp>
      <p:sp>
        <p:nvSpPr>
          <p:cNvPr id="38" name="Text Placeholder 3">
            <a:extLst>
              <a:ext uri="{FF2B5EF4-FFF2-40B4-BE49-F238E27FC236}">
                <a16:creationId xmlns:a16="http://schemas.microsoft.com/office/drawing/2014/main" id="{EED0BB26-D2F7-4112-BAFC-D9A66C9DD5EE}"/>
              </a:ext>
            </a:extLst>
          </p:cNvPr>
          <p:cNvSpPr>
            <a:spLocks noGrp="1"/>
          </p:cNvSpPr>
          <p:nvPr>
            <p:ph type="body" sz="half" idx="27" hasCustomPrompt="1"/>
          </p:nvPr>
        </p:nvSpPr>
        <p:spPr>
          <a:xfrm>
            <a:off x="2643877" y="3337745"/>
            <a:ext cx="2046183" cy="1474888"/>
          </a:xfrm>
        </p:spPr>
        <p:txBody>
          <a:bodyPr numCol="1">
            <a:normAutofit/>
          </a:bodyPr>
          <a:lstStyle>
            <a:lvl1pPr marL="0" indent="0">
              <a:lnSpc>
                <a:spcPct val="100000"/>
              </a:lnSpc>
              <a:spcBef>
                <a:spcPts val="450"/>
              </a:spcBef>
              <a:buClr>
                <a:schemeClr val="accent2">
                  <a:lumMod val="50000"/>
                </a:schemeClr>
              </a:buClr>
              <a:buSzPct val="120000"/>
              <a:buFont typeface="+mj-lt"/>
              <a:buNone/>
              <a:defRPr sz="9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39" name="Text Placeholder 3">
            <a:extLst>
              <a:ext uri="{FF2B5EF4-FFF2-40B4-BE49-F238E27FC236}">
                <a16:creationId xmlns:a16="http://schemas.microsoft.com/office/drawing/2014/main" id="{647B97E8-F206-4899-A05D-3CEA7763CBD7}"/>
              </a:ext>
            </a:extLst>
          </p:cNvPr>
          <p:cNvSpPr>
            <a:spLocks noGrp="1"/>
          </p:cNvSpPr>
          <p:nvPr>
            <p:ph type="body" sz="half" idx="28" hasCustomPrompt="1"/>
          </p:nvPr>
        </p:nvSpPr>
        <p:spPr>
          <a:xfrm>
            <a:off x="2643877" y="5134461"/>
            <a:ext cx="2046183" cy="1474888"/>
          </a:xfrm>
        </p:spPr>
        <p:txBody>
          <a:bodyPr numCol="1">
            <a:normAutofit/>
          </a:bodyPr>
          <a:lstStyle>
            <a:lvl1pPr marL="0" indent="0">
              <a:lnSpc>
                <a:spcPct val="100000"/>
              </a:lnSpc>
              <a:spcBef>
                <a:spcPts val="450"/>
              </a:spcBef>
              <a:buClr>
                <a:schemeClr val="accent2">
                  <a:lumMod val="50000"/>
                </a:schemeClr>
              </a:buClr>
              <a:buSzPct val="120000"/>
              <a:buFont typeface="+mj-lt"/>
              <a:buNone/>
              <a:defRPr sz="9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40" name="Picture Placeholder 29" descr="An empty placeholder to add an image. Click on the placeholder and select the image that you wish to add.">
            <a:extLst>
              <a:ext uri="{FF2B5EF4-FFF2-40B4-BE49-F238E27FC236}">
                <a16:creationId xmlns:a16="http://schemas.microsoft.com/office/drawing/2014/main" id="{200F5F5B-FD46-4295-B012-F670E320EA6D}"/>
              </a:ext>
            </a:extLst>
          </p:cNvPr>
          <p:cNvSpPr>
            <a:spLocks noGrp="1"/>
          </p:cNvSpPr>
          <p:nvPr>
            <p:ph type="pic" sz="quarter" idx="29" hasCustomPrompt="1"/>
          </p:nvPr>
        </p:nvSpPr>
        <p:spPr>
          <a:xfrm>
            <a:off x="4824324" y="3317693"/>
            <a:ext cx="1645920" cy="1508760"/>
          </a:xfrm>
          <a:solidFill>
            <a:schemeClr val="accent3">
              <a:lumMod val="20000"/>
              <a:lumOff val="80000"/>
            </a:schemeClr>
          </a:solidFill>
        </p:spPr>
        <p:txBody>
          <a:bodyPr anchor="ctr" anchorCtr="0">
            <a:normAutofit/>
          </a:bodyPr>
          <a:lstStyle>
            <a:lvl1pPr marL="0" indent="0" algn="ctr">
              <a:buNone/>
              <a:defRPr sz="1500"/>
            </a:lvl1pPr>
          </a:lstStyle>
          <a:p>
            <a:r>
              <a:rPr lang="en-US" dirty="0"/>
              <a:t>Add a picture</a:t>
            </a:r>
          </a:p>
        </p:txBody>
      </p:sp>
      <p:sp>
        <p:nvSpPr>
          <p:cNvPr id="42" name="Picture Placeholder 29" descr="An empty placeholder to add an image. Click on the placeholder and select the image that you wish to add.">
            <a:extLst>
              <a:ext uri="{FF2B5EF4-FFF2-40B4-BE49-F238E27FC236}">
                <a16:creationId xmlns:a16="http://schemas.microsoft.com/office/drawing/2014/main" id="{A15085C5-1FA2-4C89-A410-A151654D4090}"/>
              </a:ext>
            </a:extLst>
          </p:cNvPr>
          <p:cNvSpPr>
            <a:spLocks noGrp="1"/>
          </p:cNvSpPr>
          <p:nvPr>
            <p:ph type="pic" sz="quarter" idx="31" hasCustomPrompt="1"/>
          </p:nvPr>
        </p:nvSpPr>
        <p:spPr>
          <a:xfrm>
            <a:off x="4824324" y="5118419"/>
            <a:ext cx="1645920" cy="1508760"/>
          </a:xfrm>
          <a:solidFill>
            <a:schemeClr val="accent3">
              <a:lumMod val="20000"/>
              <a:lumOff val="80000"/>
            </a:schemeClr>
          </a:solidFill>
        </p:spPr>
        <p:txBody>
          <a:bodyPr anchor="ctr" anchorCtr="0">
            <a:normAutofit/>
          </a:bodyPr>
          <a:lstStyle>
            <a:lvl1pPr marL="0" indent="0" algn="ctr">
              <a:buNone/>
              <a:defRPr sz="1500"/>
            </a:lvl1pPr>
          </a:lstStyle>
          <a:p>
            <a:r>
              <a:rPr lang="en-US" dirty="0"/>
              <a:t>Add a picture</a:t>
            </a:r>
          </a:p>
        </p:txBody>
      </p:sp>
      <p:sp>
        <p:nvSpPr>
          <p:cNvPr id="21" name="TextBox 20">
            <a:extLst>
              <a:ext uri="{FF2B5EF4-FFF2-40B4-BE49-F238E27FC236}">
                <a16:creationId xmlns:a16="http://schemas.microsoft.com/office/drawing/2014/main" id="{DE36BD91-F42B-477D-9347-DBA3C0FDC2DB}"/>
              </a:ext>
            </a:extLst>
          </p:cNvPr>
          <p:cNvSpPr txBox="1"/>
          <p:nvPr userDrawn="1"/>
        </p:nvSpPr>
        <p:spPr>
          <a:xfrm>
            <a:off x="2284709" y="1400374"/>
            <a:ext cx="410690" cy="507831"/>
          </a:xfrm>
          <a:prstGeom prst="rect">
            <a:avLst/>
          </a:prstGeom>
          <a:noFill/>
        </p:spPr>
        <p:txBody>
          <a:bodyPr wrap="none" rtlCol="0">
            <a:spAutoFit/>
          </a:bodyPr>
          <a:lstStyle/>
          <a:p>
            <a:pPr marL="0" lvl="0" indent="0" algn="r" defTabSz="685800" rtl="0" eaLnBrk="1" latinLnBrk="0" hangingPunct="1">
              <a:lnSpc>
                <a:spcPct val="90000"/>
              </a:lnSpc>
              <a:spcBef>
                <a:spcPts val="750"/>
              </a:spcBef>
              <a:buFont typeface="Arial" panose="020B0604020202020204" pitchFamily="34" charset="0"/>
              <a:buNone/>
            </a:pPr>
            <a:r>
              <a:rPr lang="en-US" sz="3000" kern="1200" dirty="0">
                <a:solidFill>
                  <a:schemeClr val="accent3">
                    <a:lumMod val="50000"/>
                  </a:schemeClr>
                </a:solidFill>
                <a:latin typeface="+mn-lt"/>
                <a:ea typeface="+mn-ea"/>
                <a:cs typeface="+mn-cs"/>
              </a:rPr>
              <a:t>1</a:t>
            </a:r>
          </a:p>
        </p:txBody>
      </p:sp>
      <p:sp>
        <p:nvSpPr>
          <p:cNvPr id="24" name="TextBox 23">
            <a:extLst>
              <a:ext uri="{FF2B5EF4-FFF2-40B4-BE49-F238E27FC236}">
                <a16:creationId xmlns:a16="http://schemas.microsoft.com/office/drawing/2014/main" id="{8F6A3EC1-DE16-42B6-9619-DF093A5C3C27}"/>
              </a:ext>
            </a:extLst>
          </p:cNvPr>
          <p:cNvSpPr txBox="1"/>
          <p:nvPr userDrawn="1"/>
        </p:nvSpPr>
        <p:spPr>
          <a:xfrm>
            <a:off x="2284709" y="3266752"/>
            <a:ext cx="410690" cy="507831"/>
          </a:xfrm>
          <a:prstGeom prst="rect">
            <a:avLst/>
          </a:prstGeom>
          <a:noFill/>
        </p:spPr>
        <p:txBody>
          <a:bodyPr wrap="none" rtlCol="0">
            <a:spAutoFit/>
          </a:bodyPr>
          <a:lstStyle/>
          <a:p>
            <a:pPr marL="0" lvl="0" indent="0" algn="r" defTabSz="685800" rtl="0" eaLnBrk="1" latinLnBrk="0" hangingPunct="1">
              <a:lnSpc>
                <a:spcPct val="90000"/>
              </a:lnSpc>
              <a:spcBef>
                <a:spcPts val="750"/>
              </a:spcBef>
              <a:buFont typeface="Arial" panose="020B0604020202020204" pitchFamily="34" charset="0"/>
              <a:buNone/>
            </a:pPr>
            <a:r>
              <a:rPr lang="en-US" sz="3000" kern="1200" dirty="0">
                <a:solidFill>
                  <a:schemeClr val="accent3">
                    <a:lumMod val="50000"/>
                  </a:schemeClr>
                </a:solidFill>
                <a:latin typeface="+mn-lt"/>
                <a:ea typeface="+mn-ea"/>
                <a:cs typeface="+mn-cs"/>
              </a:rPr>
              <a:t>2</a:t>
            </a:r>
          </a:p>
        </p:txBody>
      </p:sp>
      <p:sp>
        <p:nvSpPr>
          <p:cNvPr id="25" name="TextBox 24">
            <a:extLst>
              <a:ext uri="{FF2B5EF4-FFF2-40B4-BE49-F238E27FC236}">
                <a16:creationId xmlns:a16="http://schemas.microsoft.com/office/drawing/2014/main" id="{0B4FCA4B-1DE9-4156-B6E1-F7E32DF05D27}"/>
              </a:ext>
            </a:extLst>
          </p:cNvPr>
          <p:cNvSpPr txBox="1"/>
          <p:nvPr userDrawn="1"/>
        </p:nvSpPr>
        <p:spPr>
          <a:xfrm>
            <a:off x="2284709" y="5007870"/>
            <a:ext cx="410690" cy="507831"/>
          </a:xfrm>
          <a:prstGeom prst="rect">
            <a:avLst/>
          </a:prstGeom>
          <a:noFill/>
        </p:spPr>
        <p:txBody>
          <a:bodyPr wrap="none" rtlCol="0">
            <a:spAutoFit/>
          </a:bodyPr>
          <a:lstStyle/>
          <a:p>
            <a:pPr marL="0" lvl="0" indent="0" algn="r" defTabSz="685800" rtl="0" eaLnBrk="1" latinLnBrk="0" hangingPunct="1">
              <a:lnSpc>
                <a:spcPct val="90000"/>
              </a:lnSpc>
              <a:spcBef>
                <a:spcPts val="750"/>
              </a:spcBef>
              <a:buFont typeface="Arial" panose="020B0604020202020204" pitchFamily="34" charset="0"/>
              <a:buNone/>
            </a:pPr>
            <a:r>
              <a:rPr lang="en-US" sz="3000" kern="1200" dirty="0">
                <a:solidFill>
                  <a:schemeClr val="accent3">
                    <a:lumMod val="50000"/>
                  </a:schemeClr>
                </a:solidFill>
                <a:latin typeface="+mn-lt"/>
                <a:ea typeface="+mn-ea"/>
                <a:cs typeface="+mn-cs"/>
              </a:rPr>
              <a:t>3</a:t>
            </a:r>
          </a:p>
        </p:txBody>
      </p:sp>
    </p:spTree>
    <p:extLst>
      <p:ext uri="{BB962C8B-B14F-4D97-AF65-F5344CB8AC3E}">
        <p14:creationId xmlns:p14="http://schemas.microsoft.com/office/powerpoint/2010/main" val="12040424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3 Recipe Book Recip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AAE68E5-082A-4AFA-AC51-54889A99670B}"/>
              </a:ext>
            </a:extLst>
          </p:cNvPr>
          <p:cNvSpPr/>
          <p:nvPr userDrawn="1"/>
        </p:nvSpPr>
        <p:spPr>
          <a:xfrm>
            <a:off x="-11430" y="0"/>
            <a:ext cx="9155430" cy="1181100"/>
          </a:xfrm>
          <a:prstGeom prst="rect">
            <a:avLst/>
          </a:prstGeom>
          <a:solidFill>
            <a:schemeClr val="accent3">
              <a:lumMod val="5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350" dirty="0"/>
          </a:p>
        </p:txBody>
      </p:sp>
      <p:sp>
        <p:nvSpPr>
          <p:cNvPr id="20" name="Subtitle 2">
            <a:extLst>
              <a:ext uri="{FF2B5EF4-FFF2-40B4-BE49-F238E27FC236}">
                <a16:creationId xmlns:a16="http://schemas.microsoft.com/office/drawing/2014/main" id="{14C40663-56FC-4BDA-A2FD-599A32A8CD21}"/>
              </a:ext>
            </a:extLst>
          </p:cNvPr>
          <p:cNvSpPr>
            <a:spLocks noGrp="1"/>
          </p:cNvSpPr>
          <p:nvPr>
            <p:ph type="subTitle" idx="10" hasCustomPrompt="1"/>
          </p:nvPr>
        </p:nvSpPr>
        <p:spPr>
          <a:xfrm>
            <a:off x="148591" y="805902"/>
            <a:ext cx="6357728" cy="375199"/>
          </a:xfrm>
        </p:spPr>
        <p:txBody>
          <a:bodyPr>
            <a:normAutofit/>
          </a:bodyPr>
          <a:lstStyle>
            <a:lvl1pPr marL="0" indent="0" algn="l">
              <a:buNone/>
              <a:defRPr sz="1200" i="1">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add subtitle</a:t>
            </a:r>
          </a:p>
        </p:txBody>
      </p:sp>
      <p:sp>
        <p:nvSpPr>
          <p:cNvPr id="18" name="Title 1">
            <a:extLst>
              <a:ext uri="{FF2B5EF4-FFF2-40B4-BE49-F238E27FC236}">
                <a16:creationId xmlns:a16="http://schemas.microsoft.com/office/drawing/2014/main" id="{6B7BA88D-F843-4122-A255-381B3A7EE79F}"/>
              </a:ext>
            </a:extLst>
          </p:cNvPr>
          <p:cNvSpPr>
            <a:spLocks noGrp="1"/>
          </p:cNvSpPr>
          <p:nvPr>
            <p:ph type="title" hasCustomPrompt="1"/>
          </p:nvPr>
        </p:nvSpPr>
        <p:spPr>
          <a:xfrm>
            <a:off x="160021" y="117834"/>
            <a:ext cx="6357728" cy="634092"/>
          </a:xfrm>
        </p:spPr>
        <p:txBody>
          <a:bodyPr>
            <a:normAutofit/>
          </a:bodyPr>
          <a:lstStyle>
            <a:lvl1pPr>
              <a:defRPr sz="2700">
                <a:solidFill>
                  <a:schemeClr val="bg1"/>
                </a:solidFill>
              </a:defRPr>
            </a:lvl1pPr>
          </a:lstStyle>
          <a:p>
            <a:r>
              <a:rPr lang="en-US" dirty="0"/>
              <a:t>Click to add Title</a:t>
            </a:r>
          </a:p>
        </p:txBody>
      </p:sp>
      <p:sp>
        <p:nvSpPr>
          <p:cNvPr id="26" name="Text Placeholder 3">
            <a:extLst>
              <a:ext uri="{FF2B5EF4-FFF2-40B4-BE49-F238E27FC236}">
                <a16:creationId xmlns:a16="http://schemas.microsoft.com/office/drawing/2014/main" id="{65B16179-CC8B-4981-9526-8E3E08E72C6A}"/>
              </a:ext>
            </a:extLst>
          </p:cNvPr>
          <p:cNvSpPr>
            <a:spLocks noGrp="1"/>
          </p:cNvSpPr>
          <p:nvPr>
            <p:ph type="body" sz="half" idx="15" hasCustomPrompt="1"/>
          </p:nvPr>
        </p:nvSpPr>
        <p:spPr>
          <a:xfrm>
            <a:off x="6702085" y="6291374"/>
            <a:ext cx="2251235" cy="352803"/>
          </a:xfrm>
        </p:spPr>
        <p:txBody>
          <a:bodyPr numCol="1">
            <a:normAutofit/>
          </a:bodyPr>
          <a:lstStyle>
            <a:lvl1pPr marL="0" indent="0">
              <a:buNone/>
              <a:defRPr sz="75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19" name="Text Placeholder 3">
            <a:extLst>
              <a:ext uri="{FF2B5EF4-FFF2-40B4-BE49-F238E27FC236}">
                <a16:creationId xmlns:a16="http://schemas.microsoft.com/office/drawing/2014/main" id="{51D8D2EE-CE39-4FED-B22E-D2513633F89E}"/>
              </a:ext>
            </a:extLst>
          </p:cNvPr>
          <p:cNvSpPr>
            <a:spLocks noGrp="1"/>
          </p:cNvSpPr>
          <p:nvPr>
            <p:ph type="body" sz="half" idx="18" hasCustomPrompt="1"/>
          </p:nvPr>
        </p:nvSpPr>
        <p:spPr>
          <a:xfrm>
            <a:off x="6709778" y="1604354"/>
            <a:ext cx="2243543" cy="4678292"/>
          </a:xfrm>
        </p:spPr>
        <p:txBody>
          <a:bodyPr numCol="1">
            <a:normAutofit/>
          </a:bodyPr>
          <a:lstStyle>
            <a:lvl1pPr marL="175022" indent="-175022">
              <a:lnSpc>
                <a:spcPct val="150000"/>
              </a:lnSpc>
              <a:spcBef>
                <a:spcPts val="0"/>
              </a:spcBef>
              <a:buNone/>
              <a:tabLst>
                <a:tab pos="84535" algn="r"/>
                <a:tab pos="175022" algn="l"/>
              </a:tabLst>
              <a:defRPr sz="900">
                <a:solidFill>
                  <a:schemeClr val="accent3">
                    <a:lumMod val="50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27" name="Text Placeholder 3">
            <a:extLst>
              <a:ext uri="{FF2B5EF4-FFF2-40B4-BE49-F238E27FC236}">
                <a16:creationId xmlns:a16="http://schemas.microsoft.com/office/drawing/2014/main" id="{0A7E883A-5927-45B9-A5FB-8EFF513E0CAA}"/>
              </a:ext>
            </a:extLst>
          </p:cNvPr>
          <p:cNvSpPr>
            <a:spLocks noGrp="1"/>
          </p:cNvSpPr>
          <p:nvPr>
            <p:ph type="body" sz="half" idx="19" hasCustomPrompt="1"/>
          </p:nvPr>
        </p:nvSpPr>
        <p:spPr>
          <a:xfrm>
            <a:off x="6709779" y="1295401"/>
            <a:ext cx="2268187" cy="300227"/>
          </a:xfrm>
        </p:spPr>
        <p:txBody>
          <a:bodyPr>
            <a:noAutofit/>
          </a:bodyPr>
          <a:lstStyle>
            <a:lvl1pPr marL="0" indent="0" algn="l">
              <a:buNone/>
              <a:defRPr sz="1200" i="0">
                <a:solidFill>
                  <a:schemeClr val="accent3">
                    <a:lumMod val="50000"/>
                  </a:schemeClr>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33" name="Picture Placeholder 29" descr="An empty placeholder to add an image. Click on the placeholder and select the image that you wish to add.">
            <a:extLst>
              <a:ext uri="{FF2B5EF4-FFF2-40B4-BE49-F238E27FC236}">
                <a16:creationId xmlns:a16="http://schemas.microsoft.com/office/drawing/2014/main" id="{85FEB9CB-F2B1-47F4-9097-30FAF7942942}"/>
              </a:ext>
            </a:extLst>
          </p:cNvPr>
          <p:cNvSpPr>
            <a:spLocks noGrp="1"/>
          </p:cNvSpPr>
          <p:nvPr>
            <p:ph type="pic" sz="quarter" idx="20" hasCustomPrompt="1"/>
          </p:nvPr>
        </p:nvSpPr>
        <p:spPr>
          <a:xfrm>
            <a:off x="166035" y="1313129"/>
            <a:ext cx="1920240" cy="2560320"/>
          </a:xfrm>
          <a:solidFill>
            <a:schemeClr val="accent3">
              <a:lumMod val="20000"/>
              <a:lumOff val="80000"/>
            </a:schemeClr>
          </a:solidFill>
        </p:spPr>
        <p:txBody>
          <a:bodyPr anchor="ctr" anchorCtr="0">
            <a:normAutofit/>
          </a:bodyPr>
          <a:lstStyle>
            <a:lvl1pPr marL="0" indent="0" algn="ctr">
              <a:buNone/>
              <a:defRPr sz="1500"/>
            </a:lvl1pPr>
          </a:lstStyle>
          <a:p>
            <a:r>
              <a:rPr lang="en-US" dirty="0"/>
              <a:t>Add a picture</a:t>
            </a:r>
          </a:p>
        </p:txBody>
      </p:sp>
      <p:sp>
        <p:nvSpPr>
          <p:cNvPr id="34" name="Text Placeholder 3">
            <a:extLst>
              <a:ext uri="{FF2B5EF4-FFF2-40B4-BE49-F238E27FC236}">
                <a16:creationId xmlns:a16="http://schemas.microsoft.com/office/drawing/2014/main" id="{18F989E1-F209-41C2-AEC2-BDDDEE48E1E5}"/>
              </a:ext>
            </a:extLst>
          </p:cNvPr>
          <p:cNvSpPr>
            <a:spLocks noGrp="1"/>
          </p:cNvSpPr>
          <p:nvPr>
            <p:ph type="body" sz="half" idx="21" hasCustomPrompt="1"/>
          </p:nvPr>
        </p:nvSpPr>
        <p:spPr>
          <a:xfrm>
            <a:off x="347719" y="3878284"/>
            <a:ext cx="1737120" cy="2751276"/>
          </a:xfrm>
        </p:spPr>
        <p:txBody>
          <a:bodyPr numCol="1">
            <a:normAutofit/>
          </a:bodyPr>
          <a:lstStyle>
            <a:lvl1pPr marL="0" indent="0">
              <a:lnSpc>
                <a:spcPct val="100000"/>
              </a:lnSpc>
              <a:spcBef>
                <a:spcPts val="450"/>
              </a:spcBef>
              <a:buClr>
                <a:schemeClr val="accent2">
                  <a:lumMod val="50000"/>
                </a:schemeClr>
              </a:buClr>
              <a:buSzPct val="120000"/>
              <a:buFont typeface="+mj-lt"/>
              <a:buNone/>
              <a:defRPr sz="9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40" name="Picture Placeholder 29" descr="An empty placeholder to add an image. Click on the placeholder and select the image that you wish to add.">
            <a:extLst>
              <a:ext uri="{FF2B5EF4-FFF2-40B4-BE49-F238E27FC236}">
                <a16:creationId xmlns:a16="http://schemas.microsoft.com/office/drawing/2014/main" id="{45707C7B-9828-45A7-AF95-4A3BE756BBBA}"/>
              </a:ext>
            </a:extLst>
          </p:cNvPr>
          <p:cNvSpPr>
            <a:spLocks noGrp="1"/>
          </p:cNvSpPr>
          <p:nvPr>
            <p:ph type="pic" sz="quarter" idx="29" hasCustomPrompt="1"/>
          </p:nvPr>
        </p:nvSpPr>
        <p:spPr>
          <a:xfrm>
            <a:off x="2376057" y="1313129"/>
            <a:ext cx="1920240" cy="2560320"/>
          </a:xfrm>
          <a:solidFill>
            <a:schemeClr val="accent3">
              <a:lumMod val="20000"/>
              <a:lumOff val="80000"/>
            </a:schemeClr>
          </a:solidFill>
        </p:spPr>
        <p:txBody>
          <a:bodyPr anchor="ctr" anchorCtr="0">
            <a:normAutofit/>
          </a:bodyPr>
          <a:lstStyle>
            <a:lvl1pPr marL="0" indent="0" algn="ctr">
              <a:buNone/>
              <a:defRPr sz="1500"/>
            </a:lvl1pPr>
          </a:lstStyle>
          <a:p>
            <a:r>
              <a:rPr lang="en-US" dirty="0"/>
              <a:t>Add a picture</a:t>
            </a:r>
          </a:p>
        </p:txBody>
      </p:sp>
      <p:sp>
        <p:nvSpPr>
          <p:cNvPr id="41" name="Picture Placeholder 29" descr="An empty placeholder to add an image. Click on the placeholder and select the image that you wish to add.">
            <a:extLst>
              <a:ext uri="{FF2B5EF4-FFF2-40B4-BE49-F238E27FC236}">
                <a16:creationId xmlns:a16="http://schemas.microsoft.com/office/drawing/2014/main" id="{56FDA5AA-A766-4B21-8377-9267FFBAE31F}"/>
              </a:ext>
            </a:extLst>
          </p:cNvPr>
          <p:cNvSpPr>
            <a:spLocks noGrp="1"/>
          </p:cNvSpPr>
          <p:nvPr>
            <p:ph type="pic" sz="quarter" idx="31" hasCustomPrompt="1"/>
          </p:nvPr>
        </p:nvSpPr>
        <p:spPr>
          <a:xfrm>
            <a:off x="4586078" y="1313129"/>
            <a:ext cx="1920240" cy="2560320"/>
          </a:xfrm>
          <a:solidFill>
            <a:schemeClr val="accent3">
              <a:lumMod val="20000"/>
              <a:lumOff val="80000"/>
            </a:schemeClr>
          </a:solidFill>
        </p:spPr>
        <p:txBody>
          <a:bodyPr anchor="ctr" anchorCtr="0">
            <a:normAutofit/>
          </a:bodyPr>
          <a:lstStyle>
            <a:lvl1pPr marL="0" indent="0" algn="ctr">
              <a:buNone/>
              <a:defRPr sz="1500"/>
            </a:lvl1pPr>
          </a:lstStyle>
          <a:p>
            <a:r>
              <a:rPr lang="en-US" dirty="0"/>
              <a:t>Add a picture</a:t>
            </a:r>
          </a:p>
        </p:txBody>
      </p:sp>
      <p:sp>
        <p:nvSpPr>
          <p:cNvPr id="42" name="Text Placeholder 3">
            <a:extLst>
              <a:ext uri="{FF2B5EF4-FFF2-40B4-BE49-F238E27FC236}">
                <a16:creationId xmlns:a16="http://schemas.microsoft.com/office/drawing/2014/main" id="{5771C520-4E5C-4853-AE35-F250CB8FB5D8}"/>
              </a:ext>
            </a:extLst>
          </p:cNvPr>
          <p:cNvSpPr>
            <a:spLocks noGrp="1"/>
          </p:cNvSpPr>
          <p:nvPr>
            <p:ph type="body" sz="half" idx="32" hasCustomPrompt="1"/>
          </p:nvPr>
        </p:nvSpPr>
        <p:spPr>
          <a:xfrm>
            <a:off x="2559177" y="3878284"/>
            <a:ext cx="1737120" cy="2751276"/>
          </a:xfrm>
        </p:spPr>
        <p:txBody>
          <a:bodyPr numCol="1">
            <a:normAutofit/>
          </a:bodyPr>
          <a:lstStyle>
            <a:lvl1pPr marL="0" indent="0">
              <a:lnSpc>
                <a:spcPct val="100000"/>
              </a:lnSpc>
              <a:spcBef>
                <a:spcPts val="450"/>
              </a:spcBef>
              <a:buClr>
                <a:schemeClr val="accent2">
                  <a:lumMod val="50000"/>
                </a:schemeClr>
              </a:buClr>
              <a:buSzPct val="120000"/>
              <a:buFont typeface="+mj-lt"/>
              <a:buNone/>
              <a:defRPr sz="9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44" name="Text Placeholder 3">
            <a:extLst>
              <a:ext uri="{FF2B5EF4-FFF2-40B4-BE49-F238E27FC236}">
                <a16:creationId xmlns:a16="http://schemas.microsoft.com/office/drawing/2014/main" id="{5C64EC75-B525-40E2-B054-6BA5895D0794}"/>
              </a:ext>
            </a:extLst>
          </p:cNvPr>
          <p:cNvSpPr>
            <a:spLocks noGrp="1"/>
          </p:cNvSpPr>
          <p:nvPr>
            <p:ph type="body" sz="half" idx="34" hasCustomPrompt="1"/>
          </p:nvPr>
        </p:nvSpPr>
        <p:spPr>
          <a:xfrm>
            <a:off x="4762114" y="3878284"/>
            <a:ext cx="1744205" cy="2751276"/>
          </a:xfrm>
        </p:spPr>
        <p:txBody>
          <a:bodyPr numCol="1">
            <a:normAutofit/>
          </a:bodyPr>
          <a:lstStyle>
            <a:lvl1pPr marL="0" indent="0">
              <a:lnSpc>
                <a:spcPct val="100000"/>
              </a:lnSpc>
              <a:spcBef>
                <a:spcPts val="450"/>
              </a:spcBef>
              <a:buClr>
                <a:schemeClr val="accent2">
                  <a:lumMod val="50000"/>
                </a:schemeClr>
              </a:buClr>
              <a:buSzPct val="120000"/>
              <a:buFont typeface="+mj-lt"/>
              <a:buNone/>
              <a:defRPr sz="9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46" name="Text Placeholder 27">
            <a:extLst>
              <a:ext uri="{FF2B5EF4-FFF2-40B4-BE49-F238E27FC236}">
                <a16:creationId xmlns:a16="http://schemas.microsoft.com/office/drawing/2014/main" id="{394C56F0-EE6F-474D-AB99-995F044BCB84}"/>
              </a:ext>
            </a:extLst>
          </p:cNvPr>
          <p:cNvSpPr>
            <a:spLocks noGrp="1"/>
          </p:cNvSpPr>
          <p:nvPr>
            <p:ph type="body" sz="quarter" idx="16" hasCustomPrompt="1"/>
          </p:nvPr>
        </p:nvSpPr>
        <p:spPr>
          <a:xfrm>
            <a:off x="6709779" y="213824"/>
            <a:ext cx="2243542" cy="952080"/>
          </a:xfrm>
          <a:noFill/>
          <a:ln>
            <a:noFill/>
          </a:ln>
        </p:spPr>
        <p:txBody>
          <a:bodyPr tIns="91440" bIns="91440" anchor="ctr" anchorCtr="0">
            <a:normAutofit/>
          </a:bodyPr>
          <a:lstStyle>
            <a:lvl1pPr marL="0" indent="0" algn="ctr">
              <a:lnSpc>
                <a:spcPct val="100000"/>
              </a:lnSpc>
              <a:spcBef>
                <a:spcPts val="0"/>
              </a:spcBef>
              <a:buNone/>
              <a:defRPr sz="900" i="1">
                <a:solidFill>
                  <a:schemeClr val="bg1"/>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text</a:t>
            </a:r>
          </a:p>
        </p:txBody>
      </p:sp>
      <p:sp>
        <p:nvSpPr>
          <p:cNvPr id="2" name="TextBox 1">
            <a:extLst>
              <a:ext uri="{FF2B5EF4-FFF2-40B4-BE49-F238E27FC236}">
                <a16:creationId xmlns:a16="http://schemas.microsoft.com/office/drawing/2014/main" id="{920B6783-0F8B-4A69-A5F6-7CB50E2B23A8}"/>
              </a:ext>
            </a:extLst>
          </p:cNvPr>
          <p:cNvSpPr txBox="1"/>
          <p:nvPr userDrawn="1"/>
        </p:nvSpPr>
        <p:spPr>
          <a:xfrm>
            <a:off x="86330" y="3873449"/>
            <a:ext cx="319318" cy="341632"/>
          </a:xfrm>
          <a:prstGeom prst="rect">
            <a:avLst/>
          </a:prstGeom>
          <a:noFill/>
        </p:spPr>
        <p:txBody>
          <a:bodyPr wrap="none" rtlCol="0">
            <a:spAutoFit/>
          </a:bodyPr>
          <a:lstStyle/>
          <a:p>
            <a:pPr marL="0" lvl="0" indent="0" algn="ctr" defTabSz="685800" rtl="0" eaLnBrk="1" latinLnBrk="0" hangingPunct="1">
              <a:lnSpc>
                <a:spcPct val="90000"/>
              </a:lnSpc>
              <a:spcBef>
                <a:spcPts val="750"/>
              </a:spcBef>
              <a:buFont typeface="Arial" panose="020B0604020202020204" pitchFamily="34" charset="0"/>
              <a:buNone/>
            </a:pPr>
            <a:r>
              <a:rPr lang="en-US" sz="1800" kern="1200" dirty="0">
                <a:solidFill>
                  <a:schemeClr val="accent3">
                    <a:lumMod val="50000"/>
                  </a:schemeClr>
                </a:solidFill>
                <a:latin typeface="+mn-lt"/>
                <a:ea typeface="+mn-ea"/>
                <a:cs typeface="+mn-cs"/>
              </a:rPr>
              <a:t>1</a:t>
            </a:r>
          </a:p>
        </p:txBody>
      </p:sp>
      <p:sp>
        <p:nvSpPr>
          <p:cNvPr id="21" name="TextBox 20">
            <a:extLst>
              <a:ext uri="{FF2B5EF4-FFF2-40B4-BE49-F238E27FC236}">
                <a16:creationId xmlns:a16="http://schemas.microsoft.com/office/drawing/2014/main" id="{CC4D1335-DA11-4DAC-BCA6-7BB8B148C97F}"/>
              </a:ext>
            </a:extLst>
          </p:cNvPr>
          <p:cNvSpPr txBox="1"/>
          <p:nvPr userDrawn="1"/>
        </p:nvSpPr>
        <p:spPr>
          <a:xfrm>
            <a:off x="2301089" y="3873449"/>
            <a:ext cx="319318" cy="341632"/>
          </a:xfrm>
          <a:prstGeom prst="rect">
            <a:avLst/>
          </a:prstGeom>
          <a:noFill/>
        </p:spPr>
        <p:txBody>
          <a:bodyPr wrap="none" rtlCol="0">
            <a:spAutoFit/>
          </a:bodyPr>
          <a:lstStyle/>
          <a:p>
            <a:pPr marL="0" lvl="0" indent="0" algn="ctr" defTabSz="685800" rtl="0" eaLnBrk="1" latinLnBrk="0" hangingPunct="1">
              <a:lnSpc>
                <a:spcPct val="90000"/>
              </a:lnSpc>
              <a:spcBef>
                <a:spcPts val="750"/>
              </a:spcBef>
              <a:buFont typeface="Arial" panose="020B0604020202020204" pitchFamily="34" charset="0"/>
              <a:buNone/>
            </a:pPr>
            <a:r>
              <a:rPr lang="en-US" sz="1800" kern="1200" dirty="0">
                <a:solidFill>
                  <a:schemeClr val="accent3">
                    <a:lumMod val="50000"/>
                  </a:schemeClr>
                </a:solidFill>
                <a:latin typeface="+mn-lt"/>
                <a:ea typeface="+mn-ea"/>
                <a:cs typeface="+mn-cs"/>
              </a:rPr>
              <a:t>2</a:t>
            </a:r>
          </a:p>
        </p:txBody>
      </p:sp>
      <p:sp>
        <p:nvSpPr>
          <p:cNvPr id="22" name="TextBox 21">
            <a:extLst>
              <a:ext uri="{FF2B5EF4-FFF2-40B4-BE49-F238E27FC236}">
                <a16:creationId xmlns:a16="http://schemas.microsoft.com/office/drawing/2014/main" id="{CB8EECED-0609-4B4F-AE03-A4F22DF062BA}"/>
              </a:ext>
            </a:extLst>
          </p:cNvPr>
          <p:cNvSpPr txBox="1"/>
          <p:nvPr userDrawn="1"/>
        </p:nvSpPr>
        <p:spPr>
          <a:xfrm>
            <a:off x="4515847" y="3873449"/>
            <a:ext cx="319318" cy="341632"/>
          </a:xfrm>
          <a:prstGeom prst="rect">
            <a:avLst/>
          </a:prstGeom>
          <a:noFill/>
        </p:spPr>
        <p:txBody>
          <a:bodyPr wrap="none" rtlCol="0">
            <a:spAutoFit/>
          </a:bodyPr>
          <a:lstStyle/>
          <a:p>
            <a:pPr marL="0" lvl="0" indent="0" algn="ctr" defTabSz="685800" rtl="0" eaLnBrk="1" latinLnBrk="0" hangingPunct="1">
              <a:lnSpc>
                <a:spcPct val="90000"/>
              </a:lnSpc>
              <a:spcBef>
                <a:spcPts val="750"/>
              </a:spcBef>
              <a:buFont typeface="Arial" panose="020B0604020202020204" pitchFamily="34" charset="0"/>
              <a:buNone/>
            </a:pPr>
            <a:r>
              <a:rPr lang="en-US" sz="1800" kern="1200" dirty="0">
                <a:solidFill>
                  <a:schemeClr val="accent3">
                    <a:lumMod val="50000"/>
                  </a:schemeClr>
                </a:solidFill>
                <a:latin typeface="+mn-lt"/>
                <a:ea typeface="+mn-ea"/>
                <a:cs typeface="+mn-cs"/>
              </a:rPr>
              <a:t>3</a:t>
            </a:r>
          </a:p>
        </p:txBody>
      </p:sp>
    </p:spTree>
    <p:extLst>
      <p:ext uri="{BB962C8B-B14F-4D97-AF65-F5344CB8AC3E}">
        <p14:creationId xmlns:p14="http://schemas.microsoft.com/office/powerpoint/2010/main" val="40694128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4 Recipe Book Recip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D41EDA9-50CC-431D-A9E2-D8B28F1D9DD2}"/>
              </a:ext>
            </a:extLst>
          </p:cNvPr>
          <p:cNvSpPr/>
          <p:nvPr userDrawn="1"/>
        </p:nvSpPr>
        <p:spPr>
          <a:xfrm>
            <a:off x="-11430" y="0"/>
            <a:ext cx="4341114" cy="1181100"/>
          </a:xfrm>
          <a:prstGeom prst="rect">
            <a:avLst/>
          </a:prstGeom>
          <a:solidFill>
            <a:schemeClr val="accent3">
              <a:lumMod val="5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350" dirty="0"/>
          </a:p>
        </p:txBody>
      </p:sp>
      <p:sp>
        <p:nvSpPr>
          <p:cNvPr id="20" name="Subtitle 2">
            <a:extLst>
              <a:ext uri="{FF2B5EF4-FFF2-40B4-BE49-F238E27FC236}">
                <a16:creationId xmlns:a16="http://schemas.microsoft.com/office/drawing/2014/main" id="{14C40663-56FC-4BDA-A2FD-599A32A8CD21}"/>
              </a:ext>
            </a:extLst>
          </p:cNvPr>
          <p:cNvSpPr>
            <a:spLocks noGrp="1"/>
          </p:cNvSpPr>
          <p:nvPr>
            <p:ph type="subTitle" idx="10" hasCustomPrompt="1"/>
          </p:nvPr>
        </p:nvSpPr>
        <p:spPr>
          <a:xfrm>
            <a:off x="1774659" y="859534"/>
            <a:ext cx="2555026" cy="321566"/>
          </a:xfrm>
        </p:spPr>
        <p:txBody>
          <a:bodyPr>
            <a:normAutofit/>
          </a:bodyPr>
          <a:lstStyle>
            <a:lvl1pPr marL="0" indent="0" algn="r">
              <a:buNone/>
              <a:defRPr sz="1050" i="1">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add subtitle</a:t>
            </a:r>
          </a:p>
        </p:txBody>
      </p:sp>
      <p:sp>
        <p:nvSpPr>
          <p:cNvPr id="18" name="Title 1">
            <a:extLst>
              <a:ext uri="{FF2B5EF4-FFF2-40B4-BE49-F238E27FC236}">
                <a16:creationId xmlns:a16="http://schemas.microsoft.com/office/drawing/2014/main" id="{6B7BA88D-F843-4122-A255-381B3A7EE79F}"/>
              </a:ext>
            </a:extLst>
          </p:cNvPr>
          <p:cNvSpPr>
            <a:spLocks noGrp="1"/>
          </p:cNvSpPr>
          <p:nvPr>
            <p:ph type="title" hasCustomPrompt="1"/>
          </p:nvPr>
        </p:nvSpPr>
        <p:spPr>
          <a:xfrm>
            <a:off x="160021" y="165960"/>
            <a:ext cx="4169664" cy="634092"/>
          </a:xfrm>
        </p:spPr>
        <p:txBody>
          <a:bodyPr>
            <a:normAutofit/>
          </a:bodyPr>
          <a:lstStyle>
            <a:lvl1pPr algn="r">
              <a:defRPr sz="2100">
                <a:solidFill>
                  <a:schemeClr val="bg1"/>
                </a:solidFill>
              </a:defRPr>
            </a:lvl1pPr>
          </a:lstStyle>
          <a:p>
            <a:r>
              <a:rPr lang="en-US" dirty="0"/>
              <a:t>Click to add Title</a:t>
            </a:r>
          </a:p>
        </p:txBody>
      </p:sp>
      <p:sp>
        <p:nvSpPr>
          <p:cNvPr id="19" name="Rectangle 18">
            <a:extLst>
              <a:ext uri="{FF2B5EF4-FFF2-40B4-BE49-F238E27FC236}">
                <a16:creationId xmlns:a16="http://schemas.microsoft.com/office/drawing/2014/main" id="{BAB15BB6-BF7A-460B-81E4-6CA74B3B1A58}"/>
              </a:ext>
            </a:extLst>
          </p:cNvPr>
          <p:cNvSpPr/>
          <p:nvPr userDrawn="1"/>
        </p:nvSpPr>
        <p:spPr>
          <a:xfrm>
            <a:off x="0" y="1181101"/>
            <a:ext cx="4341114" cy="56769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0" name="Picture Placeholder 29" descr="An empty placeholder to add an image. Click on the placeholder and select the image that you wish to add.">
            <a:extLst>
              <a:ext uri="{FF2B5EF4-FFF2-40B4-BE49-F238E27FC236}">
                <a16:creationId xmlns:a16="http://schemas.microsoft.com/office/drawing/2014/main" id="{69A9EAF2-ED61-42E4-B65B-25E4AA320B13}"/>
              </a:ext>
            </a:extLst>
          </p:cNvPr>
          <p:cNvSpPr>
            <a:spLocks noGrp="1"/>
          </p:cNvSpPr>
          <p:nvPr>
            <p:ph type="pic" sz="quarter" idx="17" hasCustomPrompt="1"/>
          </p:nvPr>
        </p:nvSpPr>
        <p:spPr>
          <a:xfrm>
            <a:off x="138058" y="129986"/>
            <a:ext cx="1104138" cy="1444752"/>
          </a:xfrm>
          <a:solidFill>
            <a:schemeClr val="bg1"/>
          </a:solidFill>
        </p:spPr>
        <p:txBody>
          <a:bodyPr anchor="ctr" anchorCtr="0">
            <a:normAutofit/>
          </a:bodyPr>
          <a:lstStyle>
            <a:lvl1pPr marL="0" indent="0" algn="ctr">
              <a:buNone/>
              <a:defRPr sz="1350"/>
            </a:lvl1pPr>
          </a:lstStyle>
          <a:p>
            <a:r>
              <a:rPr lang="en-US" dirty="0"/>
              <a:t>Add a picture</a:t>
            </a:r>
          </a:p>
        </p:txBody>
      </p:sp>
      <p:sp>
        <p:nvSpPr>
          <p:cNvPr id="27" name="Text Placeholder 27">
            <a:extLst>
              <a:ext uri="{FF2B5EF4-FFF2-40B4-BE49-F238E27FC236}">
                <a16:creationId xmlns:a16="http://schemas.microsoft.com/office/drawing/2014/main" id="{7B211DA6-5909-4778-ACCB-FDDE1061AEEB}"/>
              </a:ext>
            </a:extLst>
          </p:cNvPr>
          <p:cNvSpPr>
            <a:spLocks noGrp="1"/>
          </p:cNvSpPr>
          <p:nvPr>
            <p:ph type="body" sz="quarter" idx="18" hasCustomPrompt="1"/>
          </p:nvPr>
        </p:nvSpPr>
        <p:spPr>
          <a:xfrm>
            <a:off x="138059" y="1886336"/>
            <a:ext cx="1104138" cy="1971790"/>
          </a:xfrm>
          <a:noFill/>
          <a:ln>
            <a:noFill/>
          </a:ln>
        </p:spPr>
        <p:txBody>
          <a:bodyPr tIns="91440" bIns="91440" anchor="t" anchorCtr="0">
            <a:normAutofit/>
          </a:bodyPr>
          <a:lstStyle>
            <a:lvl1pPr marL="0" indent="0" algn="ctr">
              <a:lnSpc>
                <a:spcPct val="100000"/>
              </a:lnSpc>
              <a:spcBef>
                <a:spcPts val="0"/>
              </a:spcBef>
              <a:buNone/>
              <a:defRPr sz="900" i="1">
                <a:solidFill>
                  <a:schemeClr val="accent3">
                    <a:lumMod val="50000"/>
                  </a:schemeClr>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text</a:t>
            </a:r>
          </a:p>
        </p:txBody>
      </p:sp>
      <p:sp>
        <p:nvSpPr>
          <p:cNvPr id="34" name="Text Placeholder 3">
            <a:extLst>
              <a:ext uri="{FF2B5EF4-FFF2-40B4-BE49-F238E27FC236}">
                <a16:creationId xmlns:a16="http://schemas.microsoft.com/office/drawing/2014/main" id="{5EFB9AC3-DB43-4B4E-B74E-1ED156A18510}"/>
              </a:ext>
            </a:extLst>
          </p:cNvPr>
          <p:cNvSpPr>
            <a:spLocks noGrp="1"/>
          </p:cNvSpPr>
          <p:nvPr>
            <p:ph type="body" sz="half" idx="12" hasCustomPrompt="1"/>
          </p:nvPr>
        </p:nvSpPr>
        <p:spPr>
          <a:xfrm>
            <a:off x="1450259" y="1886336"/>
            <a:ext cx="2808920" cy="4516873"/>
          </a:xfrm>
        </p:spPr>
        <p:txBody>
          <a:bodyPr numCol="1">
            <a:normAutofit/>
          </a:bodyPr>
          <a:lstStyle>
            <a:lvl1pPr marL="175022" indent="-175022">
              <a:lnSpc>
                <a:spcPct val="150000"/>
              </a:lnSpc>
              <a:spcBef>
                <a:spcPts val="0"/>
              </a:spcBef>
              <a:buNone/>
              <a:tabLst>
                <a:tab pos="84535" algn="r"/>
                <a:tab pos="175022" algn="l"/>
              </a:tabLst>
              <a:defRPr sz="900">
                <a:solidFill>
                  <a:schemeClr val="accent3">
                    <a:lumMod val="50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36" name="Text Placeholder 3">
            <a:extLst>
              <a:ext uri="{FF2B5EF4-FFF2-40B4-BE49-F238E27FC236}">
                <a16:creationId xmlns:a16="http://schemas.microsoft.com/office/drawing/2014/main" id="{1808718C-849A-4063-A7DB-6A25E4823A61}"/>
              </a:ext>
            </a:extLst>
          </p:cNvPr>
          <p:cNvSpPr>
            <a:spLocks noGrp="1"/>
          </p:cNvSpPr>
          <p:nvPr>
            <p:ph type="body" sz="half" idx="15" hasCustomPrompt="1"/>
          </p:nvPr>
        </p:nvSpPr>
        <p:spPr>
          <a:xfrm>
            <a:off x="1456916" y="6477582"/>
            <a:ext cx="2801902" cy="326903"/>
          </a:xfrm>
        </p:spPr>
        <p:txBody>
          <a:bodyPr numCol="2">
            <a:normAutofit/>
          </a:bodyPr>
          <a:lstStyle>
            <a:lvl1pPr marL="0" indent="0">
              <a:lnSpc>
                <a:spcPct val="100000"/>
              </a:lnSpc>
              <a:spcBef>
                <a:spcPts val="0"/>
              </a:spcBef>
              <a:buNone/>
              <a:defRPr sz="75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37" name="Picture Placeholder 29" descr="An empty placeholder to add an image. Click on the placeholder and select the image that you wish to add.">
            <a:extLst>
              <a:ext uri="{FF2B5EF4-FFF2-40B4-BE49-F238E27FC236}">
                <a16:creationId xmlns:a16="http://schemas.microsoft.com/office/drawing/2014/main" id="{ADBABE7C-83A0-42FB-9AB1-BD7454D9103E}"/>
              </a:ext>
            </a:extLst>
          </p:cNvPr>
          <p:cNvSpPr>
            <a:spLocks noGrp="1"/>
          </p:cNvSpPr>
          <p:nvPr>
            <p:ph type="pic" sz="quarter" idx="19" hasCustomPrompt="1"/>
          </p:nvPr>
        </p:nvSpPr>
        <p:spPr>
          <a:xfrm>
            <a:off x="4512857" y="296778"/>
            <a:ext cx="1405785" cy="1371600"/>
          </a:xfrm>
          <a:solidFill>
            <a:schemeClr val="accent3">
              <a:lumMod val="20000"/>
              <a:lumOff val="80000"/>
            </a:schemeClr>
          </a:solidFill>
        </p:spPr>
        <p:txBody>
          <a:bodyPr anchor="ctr" anchorCtr="0">
            <a:normAutofit/>
          </a:bodyPr>
          <a:lstStyle>
            <a:lvl1pPr marL="0" indent="0" algn="ctr">
              <a:buNone/>
              <a:defRPr sz="1350"/>
            </a:lvl1pPr>
          </a:lstStyle>
          <a:p>
            <a:r>
              <a:rPr lang="en-US" dirty="0"/>
              <a:t>Add a picture</a:t>
            </a:r>
          </a:p>
        </p:txBody>
      </p:sp>
      <p:sp>
        <p:nvSpPr>
          <p:cNvPr id="38" name="Picture Placeholder 29" descr="An empty placeholder to add an image. Click on the placeholder and select the image that you wish to add.">
            <a:extLst>
              <a:ext uri="{FF2B5EF4-FFF2-40B4-BE49-F238E27FC236}">
                <a16:creationId xmlns:a16="http://schemas.microsoft.com/office/drawing/2014/main" id="{6AA38BAD-E577-44E5-8652-7EB8884D85D4}"/>
              </a:ext>
            </a:extLst>
          </p:cNvPr>
          <p:cNvSpPr>
            <a:spLocks noGrp="1"/>
          </p:cNvSpPr>
          <p:nvPr>
            <p:ph type="pic" sz="quarter" idx="29" hasCustomPrompt="1"/>
          </p:nvPr>
        </p:nvSpPr>
        <p:spPr>
          <a:xfrm>
            <a:off x="4512857" y="1921978"/>
            <a:ext cx="1405785" cy="1371600"/>
          </a:xfrm>
          <a:solidFill>
            <a:schemeClr val="accent3">
              <a:lumMod val="20000"/>
              <a:lumOff val="80000"/>
            </a:schemeClr>
          </a:solidFill>
        </p:spPr>
        <p:txBody>
          <a:bodyPr anchor="ctr" anchorCtr="0">
            <a:normAutofit/>
          </a:bodyPr>
          <a:lstStyle>
            <a:lvl1pPr marL="0" indent="0" algn="ctr">
              <a:buNone/>
              <a:defRPr sz="1350"/>
            </a:lvl1pPr>
          </a:lstStyle>
          <a:p>
            <a:r>
              <a:rPr lang="en-US" dirty="0"/>
              <a:t>Add a picture</a:t>
            </a:r>
          </a:p>
        </p:txBody>
      </p:sp>
      <p:sp>
        <p:nvSpPr>
          <p:cNvPr id="39" name="Picture Placeholder 29" descr="An empty placeholder to add an image. Click on the placeholder and select the image that you wish to add.">
            <a:extLst>
              <a:ext uri="{FF2B5EF4-FFF2-40B4-BE49-F238E27FC236}">
                <a16:creationId xmlns:a16="http://schemas.microsoft.com/office/drawing/2014/main" id="{31089E30-35D5-4B63-962C-E69262F8A31B}"/>
              </a:ext>
            </a:extLst>
          </p:cNvPr>
          <p:cNvSpPr>
            <a:spLocks noGrp="1"/>
          </p:cNvSpPr>
          <p:nvPr>
            <p:ph type="pic" sz="quarter" idx="31" hasCustomPrompt="1"/>
          </p:nvPr>
        </p:nvSpPr>
        <p:spPr>
          <a:xfrm>
            <a:off x="4512857" y="3547178"/>
            <a:ext cx="1405785" cy="1371600"/>
          </a:xfrm>
          <a:solidFill>
            <a:schemeClr val="accent3">
              <a:lumMod val="20000"/>
              <a:lumOff val="80000"/>
            </a:schemeClr>
          </a:solidFill>
        </p:spPr>
        <p:txBody>
          <a:bodyPr anchor="ctr" anchorCtr="0">
            <a:normAutofit/>
          </a:bodyPr>
          <a:lstStyle>
            <a:lvl1pPr marL="0" indent="0" algn="ctr">
              <a:buNone/>
              <a:defRPr sz="1350"/>
            </a:lvl1pPr>
          </a:lstStyle>
          <a:p>
            <a:r>
              <a:rPr lang="en-US" dirty="0"/>
              <a:t>Add a picture</a:t>
            </a:r>
          </a:p>
        </p:txBody>
      </p:sp>
      <p:sp>
        <p:nvSpPr>
          <p:cNvPr id="40" name="Picture Placeholder 29" descr="An empty placeholder to add an image. Click on the placeholder and select the image that you wish to add.">
            <a:extLst>
              <a:ext uri="{FF2B5EF4-FFF2-40B4-BE49-F238E27FC236}">
                <a16:creationId xmlns:a16="http://schemas.microsoft.com/office/drawing/2014/main" id="{294891CE-B5DF-4EC9-BCD1-007200ADE6BF}"/>
              </a:ext>
            </a:extLst>
          </p:cNvPr>
          <p:cNvSpPr>
            <a:spLocks noGrp="1"/>
          </p:cNvSpPr>
          <p:nvPr>
            <p:ph type="pic" sz="quarter" idx="32" hasCustomPrompt="1"/>
          </p:nvPr>
        </p:nvSpPr>
        <p:spPr>
          <a:xfrm>
            <a:off x="4513247" y="5172377"/>
            <a:ext cx="1405785" cy="1371600"/>
          </a:xfrm>
          <a:solidFill>
            <a:schemeClr val="accent3">
              <a:lumMod val="20000"/>
              <a:lumOff val="80000"/>
            </a:schemeClr>
          </a:solidFill>
        </p:spPr>
        <p:txBody>
          <a:bodyPr anchor="ctr" anchorCtr="0">
            <a:normAutofit/>
          </a:bodyPr>
          <a:lstStyle>
            <a:lvl1pPr marL="0" indent="0" algn="ctr">
              <a:buNone/>
              <a:defRPr sz="1350"/>
            </a:lvl1pPr>
          </a:lstStyle>
          <a:p>
            <a:r>
              <a:rPr lang="en-US" dirty="0"/>
              <a:t>Add a picture</a:t>
            </a:r>
          </a:p>
        </p:txBody>
      </p:sp>
      <p:sp>
        <p:nvSpPr>
          <p:cNvPr id="53" name="Text Placeholder 3">
            <a:extLst>
              <a:ext uri="{FF2B5EF4-FFF2-40B4-BE49-F238E27FC236}">
                <a16:creationId xmlns:a16="http://schemas.microsoft.com/office/drawing/2014/main" id="{55A40829-372A-4BD2-9DFD-55A1E0FC7A6C}"/>
              </a:ext>
            </a:extLst>
          </p:cNvPr>
          <p:cNvSpPr>
            <a:spLocks noGrp="1"/>
          </p:cNvSpPr>
          <p:nvPr>
            <p:ph type="body" sz="half" idx="21" hasCustomPrompt="1"/>
          </p:nvPr>
        </p:nvSpPr>
        <p:spPr>
          <a:xfrm>
            <a:off x="6116536" y="269870"/>
            <a:ext cx="2896019" cy="1398509"/>
          </a:xfrm>
        </p:spPr>
        <p:txBody>
          <a:bodyPr numCol="1">
            <a:normAutofit/>
          </a:bodyPr>
          <a:lstStyle>
            <a:lvl1pPr marL="0" indent="0">
              <a:lnSpc>
                <a:spcPct val="100000"/>
              </a:lnSpc>
              <a:spcBef>
                <a:spcPts val="450"/>
              </a:spcBef>
              <a:buClr>
                <a:schemeClr val="accent2">
                  <a:lumMod val="50000"/>
                </a:schemeClr>
              </a:buClr>
              <a:buSzPct val="120000"/>
              <a:buFont typeface="+mj-lt"/>
              <a:buNone/>
              <a:defRPr sz="9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55" name="Text Placeholder 3">
            <a:extLst>
              <a:ext uri="{FF2B5EF4-FFF2-40B4-BE49-F238E27FC236}">
                <a16:creationId xmlns:a16="http://schemas.microsoft.com/office/drawing/2014/main" id="{D3ED1463-3FDC-4F77-A490-BB128AEB35E9}"/>
              </a:ext>
            </a:extLst>
          </p:cNvPr>
          <p:cNvSpPr>
            <a:spLocks noGrp="1"/>
          </p:cNvSpPr>
          <p:nvPr>
            <p:ph type="body" sz="half" idx="33" hasCustomPrompt="1"/>
          </p:nvPr>
        </p:nvSpPr>
        <p:spPr>
          <a:xfrm>
            <a:off x="6116536" y="1903491"/>
            <a:ext cx="2896019" cy="1398509"/>
          </a:xfrm>
        </p:spPr>
        <p:txBody>
          <a:bodyPr numCol="1">
            <a:normAutofit/>
          </a:bodyPr>
          <a:lstStyle>
            <a:lvl1pPr marL="0" indent="0">
              <a:lnSpc>
                <a:spcPct val="100000"/>
              </a:lnSpc>
              <a:spcBef>
                <a:spcPts val="450"/>
              </a:spcBef>
              <a:buClr>
                <a:schemeClr val="accent2">
                  <a:lumMod val="50000"/>
                </a:schemeClr>
              </a:buClr>
              <a:buSzPct val="120000"/>
              <a:buFont typeface="+mj-lt"/>
              <a:buNone/>
              <a:defRPr sz="9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57" name="Text Placeholder 3">
            <a:extLst>
              <a:ext uri="{FF2B5EF4-FFF2-40B4-BE49-F238E27FC236}">
                <a16:creationId xmlns:a16="http://schemas.microsoft.com/office/drawing/2014/main" id="{66CBE1DF-E937-4AEA-A7F9-8B809516E332}"/>
              </a:ext>
            </a:extLst>
          </p:cNvPr>
          <p:cNvSpPr>
            <a:spLocks noGrp="1"/>
          </p:cNvSpPr>
          <p:nvPr>
            <p:ph type="body" sz="half" idx="35" hasCustomPrompt="1"/>
          </p:nvPr>
        </p:nvSpPr>
        <p:spPr>
          <a:xfrm>
            <a:off x="6116536" y="3537112"/>
            <a:ext cx="2896019" cy="1398509"/>
          </a:xfrm>
        </p:spPr>
        <p:txBody>
          <a:bodyPr numCol="1">
            <a:normAutofit/>
          </a:bodyPr>
          <a:lstStyle>
            <a:lvl1pPr marL="0" indent="0">
              <a:lnSpc>
                <a:spcPct val="100000"/>
              </a:lnSpc>
              <a:spcBef>
                <a:spcPts val="450"/>
              </a:spcBef>
              <a:buClr>
                <a:schemeClr val="accent2">
                  <a:lumMod val="50000"/>
                </a:schemeClr>
              </a:buClr>
              <a:buSzPct val="120000"/>
              <a:buFont typeface="+mj-lt"/>
              <a:buNone/>
              <a:defRPr sz="9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25" name="Text Placeholder 3">
            <a:extLst>
              <a:ext uri="{FF2B5EF4-FFF2-40B4-BE49-F238E27FC236}">
                <a16:creationId xmlns:a16="http://schemas.microsoft.com/office/drawing/2014/main" id="{4C47130C-295F-469B-8A2F-DACEF5B5A598}"/>
              </a:ext>
            </a:extLst>
          </p:cNvPr>
          <p:cNvSpPr>
            <a:spLocks noGrp="1"/>
          </p:cNvSpPr>
          <p:nvPr>
            <p:ph type="body" sz="half" idx="11" hasCustomPrompt="1"/>
          </p:nvPr>
        </p:nvSpPr>
        <p:spPr>
          <a:xfrm>
            <a:off x="1445805" y="1480561"/>
            <a:ext cx="2808920" cy="313240"/>
          </a:xfrm>
        </p:spPr>
        <p:txBody>
          <a:bodyPr>
            <a:noAutofit/>
          </a:bodyPr>
          <a:lstStyle>
            <a:lvl1pPr marL="0" indent="0" algn="l">
              <a:buNone/>
              <a:defRPr sz="1200" i="0">
                <a:solidFill>
                  <a:schemeClr val="accent3">
                    <a:lumMod val="50000"/>
                  </a:schemeClr>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59" name="Text Placeholder 3">
            <a:extLst>
              <a:ext uri="{FF2B5EF4-FFF2-40B4-BE49-F238E27FC236}">
                <a16:creationId xmlns:a16="http://schemas.microsoft.com/office/drawing/2014/main" id="{A93AA9FB-7091-4FF0-8330-340B0A90ACBB}"/>
              </a:ext>
            </a:extLst>
          </p:cNvPr>
          <p:cNvSpPr>
            <a:spLocks noGrp="1"/>
          </p:cNvSpPr>
          <p:nvPr>
            <p:ph type="body" sz="half" idx="37" hasCustomPrompt="1"/>
          </p:nvPr>
        </p:nvSpPr>
        <p:spPr>
          <a:xfrm>
            <a:off x="6116536" y="5170733"/>
            <a:ext cx="2896019" cy="1398509"/>
          </a:xfrm>
        </p:spPr>
        <p:txBody>
          <a:bodyPr numCol="1">
            <a:normAutofit/>
          </a:bodyPr>
          <a:lstStyle>
            <a:lvl1pPr marL="0" indent="0">
              <a:lnSpc>
                <a:spcPct val="100000"/>
              </a:lnSpc>
              <a:spcBef>
                <a:spcPts val="450"/>
              </a:spcBef>
              <a:buClr>
                <a:schemeClr val="accent2">
                  <a:lumMod val="50000"/>
                </a:schemeClr>
              </a:buClr>
              <a:buSzPct val="120000"/>
              <a:buFont typeface="+mj-lt"/>
              <a:buNone/>
              <a:defRPr sz="9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23" name="TextBox 22">
            <a:extLst>
              <a:ext uri="{FF2B5EF4-FFF2-40B4-BE49-F238E27FC236}">
                <a16:creationId xmlns:a16="http://schemas.microsoft.com/office/drawing/2014/main" id="{F58024DC-2BD1-48B2-9B50-F47B3CEF4820}"/>
              </a:ext>
            </a:extLst>
          </p:cNvPr>
          <p:cNvSpPr txBox="1"/>
          <p:nvPr userDrawn="1"/>
        </p:nvSpPr>
        <p:spPr>
          <a:xfrm>
            <a:off x="5870355" y="269870"/>
            <a:ext cx="285656" cy="279307"/>
          </a:xfrm>
          <a:prstGeom prst="rect">
            <a:avLst/>
          </a:prstGeom>
          <a:noFill/>
        </p:spPr>
        <p:txBody>
          <a:bodyPr wrap="none" rtlCol="0">
            <a:spAutoFit/>
          </a:bodyPr>
          <a:lstStyle/>
          <a:p>
            <a:pPr marL="0" lvl="0" indent="0" algn="r" defTabSz="685800" rtl="0" eaLnBrk="1" latinLnBrk="0" hangingPunct="1">
              <a:lnSpc>
                <a:spcPct val="90000"/>
              </a:lnSpc>
              <a:spcBef>
                <a:spcPts val="750"/>
              </a:spcBef>
              <a:buFont typeface="Arial" panose="020B0604020202020204" pitchFamily="34" charset="0"/>
              <a:buNone/>
            </a:pPr>
            <a:r>
              <a:rPr lang="en-US" sz="1350" kern="1200" dirty="0">
                <a:solidFill>
                  <a:schemeClr val="accent3">
                    <a:lumMod val="50000"/>
                  </a:schemeClr>
                </a:solidFill>
                <a:latin typeface="+mn-lt"/>
                <a:ea typeface="+mn-ea"/>
                <a:cs typeface="+mn-cs"/>
              </a:rPr>
              <a:t>1</a:t>
            </a:r>
          </a:p>
        </p:txBody>
      </p:sp>
      <p:sp>
        <p:nvSpPr>
          <p:cNvPr id="24" name="TextBox 23">
            <a:extLst>
              <a:ext uri="{FF2B5EF4-FFF2-40B4-BE49-F238E27FC236}">
                <a16:creationId xmlns:a16="http://schemas.microsoft.com/office/drawing/2014/main" id="{277DCCC3-3098-4343-B77B-3D23E8F17FFD}"/>
              </a:ext>
            </a:extLst>
          </p:cNvPr>
          <p:cNvSpPr txBox="1"/>
          <p:nvPr userDrawn="1"/>
        </p:nvSpPr>
        <p:spPr>
          <a:xfrm>
            <a:off x="5870355" y="1902429"/>
            <a:ext cx="285656" cy="279307"/>
          </a:xfrm>
          <a:prstGeom prst="rect">
            <a:avLst/>
          </a:prstGeom>
          <a:noFill/>
        </p:spPr>
        <p:txBody>
          <a:bodyPr wrap="none" rtlCol="0">
            <a:spAutoFit/>
          </a:bodyPr>
          <a:lstStyle/>
          <a:p>
            <a:pPr marL="0" lvl="0" indent="0" algn="r" defTabSz="685800" rtl="0" eaLnBrk="1" latinLnBrk="0" hangingPunct="1">
              <a:lnSpc>
                <a:spcPct val="90000"/>
              </a:lnSpc>
              <a:spcBef>
                <a:spcPts val="750"/>
              </a:spcBef>
              <a:buFont typeface="Arial" panose="020B0604020202020204" pitchFamily="34" charset="0"/>
              <a:buNone/>
            </a:pPr>
            <a:r>
              <a:rPr lang="en-US" sz="1350" kern="1200" dirty="0">
                <a:solidFill>
                  <a:schemeClr val="accent3">
                    <a:lumMod val="50000"/>
                  </a:schemeClr>
                </a:solidFill>
                <a:latin typeface="+mn-lt"/>
                <a:ea typeface="+mn-ea"/>
                <a:cs typeface="+mn-cs"/>
              </a:rPr>
              <a:t>2</a:t>
            </a:r>
          </a:p>
        </p:txBody>
      </p:sp>
      <p:sp>
        <p:nvSpPr>
          <p:cNvPr id="26" name="TextBox 25">
            <a:extLst>
              <a:ext uri="{FF2B5EF4-FFF2-40B4-BE49-F238E27FC236}">
                <a16:creationId xmlns:a16="http://schemas.microsoft.com/office/drawing/2014/main" id="{47D9CE1B-5D25-4C27-8C90-7CA8B8B1E7EF}"/>
              </a:ext>
            </a:extLst>
          </p:cNvPr>
          <p:cNvSpPr txBox="1"/>
          <p:nvPr userDrawn="1"/>
        </p:nvSpPr>
        <p:spPr>
          <a:xfrm>
            <a:off x="5870355" y="3534988"/>
            <a:ext cx="285656" cy="279307"/>
          </a:xfrm>
          <a:prstGeom prst="rect">
            <a:avLst/>
          </a:prstGeom>
          <a:noFill/>
        </p:spPr>
        <p:txBody>
          <a:bodyPr wrap="none" rtlCol="0">
            <a:spAutoFit/>
          </a:bodyPr>
          <a:lstStyle/>
          <a:p>
            <a:pPr marL="0" lvl="0" indent="0" algn="r" defTabSz="685800" rtl="0" eaLnBrk="1" latinLnBrk="0" hangingPunct="1">
              <a:lnSpc>
                <a:spcPct val="90000"/>
              </a:lnSpc>
              <a:spcBef>
                <a:spcPts val="750"/>
              </a:spcBef>
              <a:buFont typeface="Arial" panose="020B0604020202020204" pitchFamily="34" charset="0"/>
              <a:buNone/>
            </a:pPr>
            <a:r>
              <a:rPr lang="en-US" sz="1350" kern="1200" dirty="0">
                <a:solidFill>
                  <a:schemeClr val="accent3">
                    <a:lumMod val="50000"/>
                  </a:schemeClr>
                </a:solidFill>
                <a:latin typeface="+mn-lt"/>
                <a:ea typeface="+mn-ea"/>
                <a:cs typeface="+mn-cs"/>
              </a:rPr>
              <a:t>3</a:t>
            </a:r>
          </a:p>
        </p:txBody>
      </p:sp>
      <p:sp>
        <p:nvSpPr>
          <p:cNvPr id="28" name="TextBox 27">
            <a:extLst>
              <a:ext uri="{FF2B5EF4-FFF2-40B4-BE49-F238E27FC236}">
                <a16:creationId xmlns:a16="http://schemas.microsoft.com/office/drawing/2014/main" id="{E4D750E6-AF88-4742-9ABE-63A5217AD198}"/>
              </a:ext>
            </a:extLst>
          </p:cNvPr>
          <p:cNvSpPr txBox="1"/>
          <p:nvPr userDrawn="1"/>
        </p:nvSpPr>
        <p:spPr>
          <a:xfrm>
            <a:off x="5870355" y="5167547"/>
            <a:ext cx="285656" cy="279307"/>
          </a:xfrm>
          <a:prstGeom prst="rect">
            <a:avLst/>
          </a:prstGeom>
          <a:noFill/>
        </p:spPr>
        <p:txBody>
          <a:bodyPr wrap="none" rtlCol="0">
            <a:spAutoFit/>
          </a:bodyPr>
          <a:lstStyle/>
          <a:p>
            <a:pPr marL="0" lvl="0" indent="0" algn="r" defTabSz="685800" rtl="0" eaLnBrk="1" latinLnBrk="0" hangingPunct="1">
              <a:lnSpc>
                <a:spcPct val="90000"/>
              </a:lnSpc>
              <a:spcBef>
                <a:spcPts val="750"/>
              </a:spcBef>
              <a:buFont typeface="Arial" panose="020B0604020202020204" pitchFamily="34" charset="0"/>
              <a:buNone/>
            </a:pPr>
            <a:r>
              <a:rPr lang="en-US" sz="1350" kern="1200" dirty="0">
                <a:solidFill>
                  <a:schemeClr val="accent3">
                    <a:lumMod val="50000"/>
                  </a:schemeClr>
                </a:solidFill>
                <a:latin typeface="+mn-lt"/>
                <a:ea typeface="+mn-ea"/>
                <a:cs typeface="+mn-cs"/>
              </a:rPr>
              <a:t>4</a:t>
            </a:r>
          </a:p>
        </p:txBody>
      </p:sp>
    </p:spTree>
    <p:extLst>
      <p:ext uri="{BB962C8B-B14F-4D97-AF65-F5344CB8AC3E}">
        <p14:creationId xmlns:p14="http://schemas.microsoft.com/office/powerpoint/2010/main" val="6140349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5 Recipe Book Recipe">
    <p:spTree>
      <p:nvGrpSpPr>
        <p:cNvPr id="1" name=""/>
        <p:cNvGrpSpPr/>
        <p:nvPr/>
      </p:nvGrpSpPr>
      <p:grpSpPr>
        <a:xfrm>
          <a:off x="0" y="0"/>
          <a:ext cx="0" cy="0"/>
          <a:chOff x="0" y="0"/>
          <a:chExt cx="0" cy="0"/>
        </a:xfrm>
      </p:grpSpPr>
      <p:sp>
        <p:nvSpPr>
          <p:cNvPr id="7" name="Picture Placeholder 6" descr="An empty placeholder to add an image. Click on the placeholder and select the image that you wish to add.">
            <a:extLst>
              <a:ext uri="{FF2B5EF4-FFF2-40B4-BE49-F238E27FC236}">
                <a16:creationId xmlns:a16="http://schemas.microsoft.com/office/drawing/2014/main" id="{EDAB7103-706C-4D50-B9D9-030D5A29D564}"/>
              </a:ext>
            </a:extLst>
          </p:cNvPr>
          <p:cNvSpPr>
            <a:spLocks noGrp="1"/>
          </p:cNvSpPr>
          <p:nvPr>
            <p:ph type="pic" sz="quarter" idx="10" hasCustomPrompt="1"/>
          </p:nvPr>
        </p:nvSpPr>
        <p:spPr>
          <a:xfrm>
            <a:off x="0" y="0"/>
            <a:ext cx="4498848" cy="6858000"/>
          </a:xfrm>
          <a:solidFill>
            <a:schemeClr val="accent3">
              <a:lumMod val="20000"/>
              <a:lumOff val="80000"/>
            </a:schemeClr>
          </a:solidFill>
        </p:spPr>
        <p:txBody>
          <a:bodyPr anchor="ctr"/>
          <a:lstStyle>
            <a:lvl1pPr marL="0" indent="0" algn="ctr">
              <a:buNone/>
              <a:defRPr/>
            </a:lvl1pPr>
          </a:lstStyle>
          <a:p>
            <a:r>
              <a:rPr lang="en-US" dirty="0"/>
              <a:t>Add a picture</a:t>
            </a:r>
          </a:p>
        </p:txBody>
      </p:sp>
      <p:sp>
        <p:nvSpPr>
          <p:cNvPr id="9" name="Text Placeholder 27">
            <a:extLst>
              <a:ext uri="{FF2B5EF4-FFF2-40B4-BE49-F238E27FC236}">
                <a16:creationId xmlns:a16="http://schemas.microsoft.com/office/drawing/2014/main" id="{40284018-877E-48C8-A60E-5EA184B0B905}"/>
              </a:ext>
            </a:extLst>
          </p:cNvPr>
          <p:cNvSpPr>
            <a:spLocks noGrp="1"/>
          </p:cNvSpPr>
          <p:nvPr>
            <p:ph type="body" sz="quarter" idx="18" hasCustomPrompt="1"/>
          </p:nvPr>
        </p:nvSpPr>
        <p:spPr>
          <a:xfrm>
            <a:off x="4571999" y="0"/>
            <a:ext cx="4409695" cy="877824"/>
          </a:xfrm>
          <a:noFill/>
          <a:ln>
            <a:noFill/>
          </a:ln>
        </p:spPr>
        <p:txBody>
          <a:bodyPr tIns="91440" bIns="91440" anchor="ctr" anchorCtr="0">
            <a:normAutofit/>
          </a:bodyPr>
          <a:lstStyle>
            <a:lvl1pPr marL="0" indent="0" algn="ctr">
              <a:lnSpc>
                <a:spcPct val="100000"/>
              </a:lnSpc>
              <a:spcBef>
                <a:spcPts val="0"/>
              </a:spcBef>
              <a:buNone/>
              <a:defRPr sz="1200" i="1">
                <a:solidFill>
                  <a:schemeClr val="accent3">
                    <a:lumMod val="50000"/>
                  </a:schemeClr>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text</a:t>
            </a:r>
          </a:p>
        </p:txBody>
      </p:sp>
      <p:sp>
        <p:nvSpPr>
          <p:cNvPr id="2" name="Title 1">
            <a:extLst>
              <a:ext uri="{FF2B5EF4-FFF2-40B4-BE49-F238E27FC236}">
                <a16:creationId xmlns:a16="http://schemas.microsoft.com/office/drawing/2014/main" id="{F47E7EFE-BA1D-4539-A2E8-B54A45F89F23}"/>
              </a:ext>
            </a:extLst>
          </p:cNvPr>
          <p:cNvSpPr>
            <a:spLocks noGrp="1"/>
          </p:cNvSpPr>
          <p:nvPr>
            <p:ph type="title"/>
          </p:nvPr>
        </p:nvSpPr>
        <p:spPr>
          <a:xfrm>
            <a:off x="694944" y="877824"/>
            <a:ext cx="8449056" cy="1179576"/>
          </a:xfrm>
          <a:solidFill>
            <a:schemeClr val="accent3">
              <a:lumMod val="50000"/>
            </a:schemeClr>
          </a:solidFill>
        </p:spPr>
        <p:txBody>
          <a:bodyPr vert="horz" lIns="91440" tIns="45720" rIns="91440" bIns="45720" rtlCol="0" anchor="ctr" anchorCtr="0">
            <a:noAutofit/>
          </a:bodyPr>
          <a:lstStyle>
            <a:lvl1pPr>
              <a:defRPr lang="en-US" sz="2700">
                <a:solidFill>
                  <a:schemeClr val="bg1"/>
                </a:solidFill>
                <a:ea typeface="+mn-ea"/>
                <a:cs typeface="+mn-cs"/>
              </a:defRPr>
            </a:lvl1pPr>
          </a:lstStyle>
          <a:p>
            <a:pPr marL="0" lvl="0" indent="0">
              <a:spcBef>
                <a:spcPts val="750"/>
              </a:spcBef>
              <a:buFont typeface="Arial" panose="020B0604020202020204" pitchFamily="34" charset="0"/>
            </a:pPr>
            <a:r>
              <a:rPr lang="en-US"/>
              <a:t>Click to edit Master title style</a:t>
            </a:r>
            <a:endParaRPr lang="en-US" dirty="0"/>
          </a:p>
        </p:txBody>
      </p:sp>
      <p:sp>
        <p:nvSpPr>
          <p:cNvPr id="12" name="Subtitle 2">
            <a:extLst>
              <a:ext uri="{FF2B5EF4-FFF2-40B4-BE49-F238E27FC236}">
                <a16:creationId xmlns:a16="http://schemas.microsoft.com/office/drawing/2014/main" id="{861167B6-9741-49DA-A7AF-E1A3352D10C8}"/>
              </a:ext>
            </a:extLst>
          </p:cNvPr>
          <p:cNvSpPr>
            <a:spLocks noGrp="1"/>
          </p:cNvSpPr>
          <p:nvPr>
            <p:ph type="subTitle" idx="20" hasCustomPrompt="1"/>
          </p:nvPr>
        </p:nvSpPr>
        <p:spPr>
          <a:xfrm>
            <a:off x="6588975" y="1735834"/>
            <a:ext cx="2555026" cy="321566"/>
          </a:xfrm>
        </p:spPr>
        <p:txBody>
          <a:bodyPr>
            <a:normAutofit/>
          </a:bodyPr>
          <a:lstStyle>
            <a:lvl1pPr marL="0" indent="0" algn="r">
              <a:buNone/>
              <a:defRPr sz="900" i="1">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add subtitle</a:t>
            </a:r>
          </a:p>
        </p:txBody>
      </p:sp>
      <p:sp>
        <p:nvSpPr>
          <p:cNvPr id="14" name="Rectangle 13">
            <a:extLst>
              <a:ext uri="{FF2B5EF4-FFF2-40B4-BE49-F238E27FC236}">
                <a16:creationId xmlns:a16="http://schemas.microsoft.com/office/drawing/2014/main" id="{913599A2-48DF-45BA-9425-12A5FBCF838E}"/>
              </a:ext>
            </a:extLst>
          </p:cNvPr>
          <p:cNvSpPr/>
          <p:nvPr userDrawn="1"/>
        </p:nvSpPr>
        <p:spPr>
          <a:xfrm>
            <a:off x="4494745" y="6316980"/>
            <a:ext cx="4649255" cy="54102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Text Placeholder 3">
            <a:extLst>
              <a:ext uri="{FF2B5EF4-FFF2-40B4-BE49-F238E27FC236}">
                <a16:creationId xmlns:a16="http://schemas.microsoft.com/office/drawing/2014/main" id="{5E29445D-5852-4685-99FA-F6D0EEB71907}"/>
              </a:ext>
            </a:extLst>
          </p:cNvPr>
          <p:cNvSpPr>
            <a:spLocks noGrp="1"/>
          </p:cNvSpPr>
          <p:nvPr>
            <p:ph type="body" sz="half" idx="11" hasCustomPrompt="1"/>
          </p:nvPr>
        </p:nvSpPr>
        <p:spPr>
          <a:xfrm>
            <a:off x="4572001" y="2181537"/>
            <a:ext cx="2142350" cy="267780"/>
          </a:xfrm>
        </p:spPr>
        <p:txBody>
          <a:bodyPr>
            <a:noAutofit/>
          </a:bodyPr>
          <a:lstStyle>
            <a:lvl1pPr marL="0" indent="0" algn="l">
              <a:buNone/>
              <a:defRPr sz="1200" i="0">
                <a:solidFill>
                  <a:schemeClr val="accent3">
                    <a:lumMod val="50000"/>
                  </a:schemeClr>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17" name="Text Placeholder 3">
            <a:extLst>
              <a:ext uri="{FF2B5EF4-FFF2-40B4-BE49-F238E27FC236}">
                <a16:creationId xmlns:a16="http://schemas.microsoft.com/office/drawing/2014/main" id="{F8A5A1E2-D455-4943-B46C-912CF46ABA90}"/>
              </a:ext>
            </a:extLst>
          </p:cNvPr>
          <p:cNvSpPr>
            <a:spLocks noGrp="1"/>
          </p:cNvSpPr>
          <p:nvPr>
            <p:ph type="body" sz="half" idx="12" hasCustomPrompt="1"/>
          </p:nvPr>
        </p:nvSpPr>
        <p:spPr>
          <a:xfrm>
            <a:off x="4571999" y="2449317"/>
            <a:ext cx="4409694" cy="1801368"/>
          </a:xfrm>
          <a:noFill/>
        </p:spPr>
        <p:txBody>
          <a:bodyPr wrap="square" numCol="2" spcCol="457200" rtlCol="0">
            <a:noAutofit/>
          </a:bodyPr>
          <a:lstStyle>
            <a:lvl1pPr marL="0" indent="0">
              <a:lnSpc>
                <a:spcPct val="100000"/>
              </a:lnSpc>
              <a:spcBef>
                <a:spcPts val="0"/>
              </a:spcBef>
              <a:buNone/>
              <a:defRPr lang="en-US" sz="900" i="1" dirty="0"/>
            </a:lvl1pPr>
          </a:lstStyle>
          <a:p>
            <a:pPr lvl="0"/>
            <a:r>
              <a:rPr lang="en-US" dirty="0"/>
              <a:t>Click to add text</a:t>
            </a:r>
          </a:p>
        </p:txBody>
      </p:sp>
      <p:sp>
        <p:nvSpPr>
          <p:cNvPr id="18" name="Text Placeholder 3">
            <a:extLst>
              <a:ext uri="{FF2B5EF4-FFF2-40B4-BE49-F238E27FC236}">
                <a16:creationId xmlns:a16="http://schemas.microsoft.com/office/drawing/2014/main" id="{03CEA5B5-2DFF-4730-B1C1-7297D81876B7}"/>
              </a:ext>
            </a:extLst>
          </p:cNvPr>
          <p:cNvSpPr>
            <a:spLocks noGrp="1"/>
          </p:cNvSpPr>
          <p:nvPr>
            <p:ph type="body" sz="half" idx="14" hasCustomPrompt="1"/>
          </p:nvPr>
        </p:nvSpPr>
        <p:spPr>
          <a:xfrm>
            <a:off x="4571999" y="4250686"/>
            <a:ext cx="4409694" cy="2014859"/>
          </a:xfrm>
        </p:spPr>
        <p:txBody>
          <a:bodyPr numCol="2">
            <a:normAutofit/>
          </a:bodyPr>
          <a:lstStyle>
            <a:lvl1pPr marL="171450" indent="-171450">
              <a:buClr>
                <a:schemeClr val="accent3">
                  <a:lumMod val="50000"/>
                </a:schemeClr>
              </a:buClr>
              <a:buSzPct val="120000"/>
              <a:buFont typeface="+mj-lt"/>
              <a:buAutoNum type="arabicPeriod"/>
              <a:defRPr sz="9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19" name="Text Placeholder 3">
            <a:extLst>
              <a:ext uri="{FF2B5EF4-FFF2-40B4-BE49-F238E27FC236}">
                <a16:creationId xmlns:a16="http://schemas.microsoft.com/office/drawing/2014/main" id="{2B63EEB8-169F-4E42-8938-2B33C50057D9}"/>
              </a:ext>
            </a:extLst>
          </p:cNvPr>
          <p:cNvSpPr>
            <a:spLocks noGrp="1"/>
          </p:cNvSpPr>
          <p:nvPr>
            <p:ph type="body" sz="half" idx="15" hasCustomPrompt="1"/>
          </p:nvPr>
        </p:nvSpPr>
        <p:spPr>
          <a:xfrm>
            <a:off x="4571998" y="6366423"/>
            <a:ext cx="4409695" cy="398762"/>
          </a:xfrm>
        </p:spPr>
        <p:txBody>
          <a:bodyPr numCol="1">
            <a:normAutofit/>
          </a:bodyPr>
          <a:lstStyle>
            <a:lvl1pPr marL="0" indent="0">
              <a:buNone/>
              <a:defRPr sz="75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Tree>
    <p:extLst>
      <p:ext uri="{BB962C8B-B14F-4D97-AF65-F5344CB8AC3E}">
        <p14:creationId xmlns:p14="http://schemas.microsoft.com/office/powerpoint/2010/main" val="5700368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Recipe Book Section Header">
    <p:bg>
      <p:bgPr>
        <a:solidFill>
          <a:schemeClr val="accent4">
            <a:lumMod val="50000"/>
          </a:scheme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5B73CD6-4AD9-41DA-9481-BA512E885FE5}"/>
              </a:ext>
            </a:extLst>
          </p:cNvPr>
          <p:cNvSpPr>
            <a:spLocks noGrp="1"/>
          </p:cNvSpPr>
          <p:nvPr>
            <p:ph type="title"/>
          </p:nvPr>
        </p:nvSpPr>
        <p:spPr>
          <a:xfrm>
            <a:off x="4486276" y="83821"/>
            <a:ext cx="4537710" cy="1325563"/>
          </a:xfrm>
        </p:spPr>
        <p:txBody>
          <a:bodyPr>
            <a:normAutofit/>
          </a:bodyPr>
          <a:lstStyle>
            <a:lvl1pPr>
              <a:lnSpc>
                <a:spcPct val="100000"/>
              </a:lnSpc>
              <a:defRPr sz="3600">
                <a:solidFill>
                  <a:schemeClr val="bg1"/>
                </a:solidFill>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8530A3C9-BDFF-45B5-ACC2-9E2B1F49C086}"/>
              </a:ext>
            </a:extLst>
          </p:cNvPr>
          <p:cNvSpPr>
            <a:spLocks noGrp="1"/>
          </p:cNvSpPr>
          <p:nvPr>
            <p:ph type="pic" sz="quarter" idx="10" hasCustomPrompt="1"/>
          </p:nvPr>
        </p:nvSpPr>
        <p:spPr>
          <a:xfrm>
            <a:off x="0" y="0"/>
            <a:ext cx="4342820" cy="6858000"/>
          </a:xfrm>
          <a:solidFill>
            <a:schemeClr val="tx2">
              <a:lumMod val="20000"/>
              <a:lumOff val="80000"/>
            </a:schemeClr>
          </a:solidFill>
        </p:spPr>
        <p:txBody>
          <a:bodyPr anchor="ctr"/>
          <a:lstStyle>
            <a:lvl1pPr marL="0" indent="0" algn="ctr">
              <a:buNone/>
              <a:defRPr/>
            </a:lvl1pPr>
          </a:lstStyle>
          <a:p>
            <a:r>
              <a:rPr lang="en-US" dirty="0"/>
              <a:t>Add a picture </a:t>
            </a:r>
          </a:p>
        </p:txBody>
      </p:sp>
    </p:spTree>
    <p:extLst>
      <p:ext uri="{BB962C8B-B14F-4D97-AF65-F5344CB8AC3E}">
        <p14:creationId xmlns:p14="http://schemas.microsoft.com/office/powerpoint/2010/main" val="9931467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1 Recipe Book Recipe">
    <p:spTree>
      <p:nvGrpSpPr>
        <p:cNvPr id="1" name=""/>
        <p:cNvGrpSpPr/>
        <p:nvPr/>
      </p:nvGrpSpPr>
      <p:grpSpPr>
        <a:xfrm>
          <a:off x="0" y="0"/>
          <a:ext cx="0" cy="0"/>
          <a:chOff x="0" y="0"/>
          <a:chExt cx="0" cy="0"/>
        </a:xfrm>
      </p:grpSpPr>
      <p:sp>
        <p:nvSpPr>
          <p:cNvPr id="30" name="Picture Placeholder 29" descr="An empty placeholder to add an image. Click on the placeholder and select the image that you wish to add.">
            <a:extLst>
              <a:ext uri="{FF2B5EF4-FFF2-40B4-BE49-F238E27FC236}">
                <a16:creationId xmlns:a16="http://schemas.microsoft.com/office/drawing/2014/main" id="{69A9EAF2-ED61-42E4-B65B-25E4AA320B13}"/>
              </a:ext>
            </a:extLst>
          </p:cNvPr>
          <p:cNvSpPr>
            <a:spLocks noGrp="1"/>
          </p:cNvSpPr>
          <p:nvPr>
            <p:ph type="pic" sz="quarter" idx="17" hasCustomPrompt="1"/>
          </p:nvPr>
        </p:nvSpPr>
        <p:spPr>
          <a:xfrm>
            <a:off x="-5415" y="1181100"/>
            <a:ext cx="4342994" cy="5676900"/>
          </a:xfrm>
          <a:solidFill>
            <a:schemeClr val="accent4">
              <a:lumMod val="20000"/>
              <a:lumOff val="80000"/>
            </a:schemeClr>
          </a:solidFill>
        </p:spPr>
        <p:txBody>
          <a:bodyPr anchor="ctr" anchorCtr="0"/>
          <a:lstStyle>
            <a:lvl1pPr marL="0" indent="0" algn="ctr">
              <a:buNone/>
              <a:defRPr/>
            </a:lvl1pPr>
          </a:lstStyle>
          <a:p>
            <a:r>
              <a:rPr lang="en-US" dirty="0"/>
              <a:t>Add a picture</a:t>
            </a:r>
          </a:p>
        </p:txBody>
      </p:sp>
      <p:sp>
        <p:nvSpPr>
          <p:cNvPr id="25" name="Text Placeholder 3">
            <a:extLst>
              <a:ext uri="{FF2B5EF4-FFF2-40B4-BE49-F238E27FC236}">
                <a16:creationId xmlns:a16="http://schemas.microsoft.com/office/drawing/2014/main" id="{02D6ECAC-8814-4C60-BF83-103E85E412C4}"/>
              </a:ext>
            </a:extLst>
          </p:cNvPr>
          <p:cNvSpPr>
            <a:spLocks noGrp="1"/>
          </p:cNvSpPr>
          <p:nvPr>
            <p:ph type="body" sz="half" idx="14" hasCustomPrompt="1"/>
          </p:nvPr>
        </p:nvSpPr>
        <p:spPr>
          <a:xfrm>
            <a:off x="4513699" y="3734156"/>
            <a:ext cx="4439621" cy="2531389"/>
          </a:xfrm>
        </p:spPr>
        <p:txBody>
          <a:bodyPr numCol="2">
            <a:normAutofit/>
          </a:bodyPr>
          <a:lstStyle>
            <a:lvl1pPr marL="171450" indent="-171450">
              <a:buClr>
                <a:schemeClr val="accent4">
                  <a:lumMod val="50000"/>
                </a:schemeClr>
              </a:buClr>
              <a:buSzPct val="120000"/>
              <a:buFont typeface="+mj-lt"/>
              <a:buAutoNum type="arabicPeriod"/>
              <a:defRPr sz="9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24" name="Text Placeholder 3">
            <a:extLst>
              <a:ext uri="{FF2B5EF4-FFF2-40B4-BE49-F238E27FC236}">
                <a16:creationId xmlns:a16="http://schemas.microsoft.com/office/drawing/2014/main" id="{C7B6AD5B-AEF5-4540-940C-B1E1FEA3BCAB}"/>
              </a:ext>
            </a:extLst>
          </p:cNvPr>
          <p:cNvSpPr>
            <a:spLocks noGrp="1"/>
          </p:cNvSpPr>
          <p:nvPr>
            <p:ph type="body" sz="half" idx="13" hasCustomPrompt="1"/>
          </p:nvPr>
        </p:nvSpPr>
        <p:spPr>
          <a:xfrm>
            <a:off x="4513699" y="3406597"/>
            <a:ext cx="4439621" cy="267780"/>
          </a:xfrm>
        </p:spPr>
        <p:txBody>
          <a:bodyPr>
            <a:noAutofit/>
          </a:bodyPr>
          <a:lstStyle>
            <a:lvl1pPr marL="0" indent="0" algn="l">
              <a:buNone/>
              <a:defRPr sz="1200" i="0">
                <a:solidFill>
                  <a:schemeClr val="accent4">
                    <a:lumMod val="50000"/>
                  </a:schemeClr>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23" name="Text Placeholder 3">
            <a:extLst>
              <a:ext uri="{FF2B5EF4-FFF2-40B4-BE49-F238E27FC236}">
                <a16:creationId xmlns:a16="http://schemas.microsoft.com/office/drawing/2014/main" id="{8FC874B6-474C-46DC-AB76-6E061A973B8A}"/>
              </a:ext>
            </a:extLst>
          </p:cNvPr>
          <p:cNvSpPr>
            <a:spLocks noGrp="1"/>
          </p:cNvSpPr>
          <p:nvPr>
            <p:ph type="body" sz="half" idx="12" hasCustomPrompt="1"/>
          </p:nvPr>
        </p:nvSpPr>
        <p:spPr>
          <a:xfrm>
            <a:off x="4520997" y="1576050"/>
            <a:ext cx="4432324" cy="1778314"/>
          </a:xfrm>
        </p:spPr>
        <p:txBody>
          <a:bodyPr numCol="2">
            <a:normAutofit/>
          </a:bodyPr>
          <a:lstStyle>
            <a:lvl1pPr marL="175022" indent="-175022">
              <a:lnSpc>
                <a:spcPct val="100000"/>
              </a:lnSpc>
              <a:spcBef>
                <a:spcPts val="0"/>
              </a:spcBef>
              <a:buNone/>
              <a:tabLst>
                <a:tab pos="84535" algn="r"/>
                <a:tab pos="175022" algn="l"/>
              </a:tabLst>
              <a:defRPr sz="900">
                <a:solidFill>
                  <a:schemeClr val="accent4">
                    <a:lumMod val="50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22" name="Text Placeholder 3">
            <a:extLst>
              <a:ext uri="{FF2B5EF4-FFF2-40B4-BE49-F238E27FC236}">
                <a16:creationId xmlns:a16="http://schemas.microsoft.com/office/drawing/2014/main" id="{425F942B-DAF3-40B3-B77F-A8C9BE692B7D}"/>
              </a:ext>
            </a:extLst>
          </p:cNvPr>
          <p:cNvSpPr>
            <a:spLocks noGrp="1"/>
          </p:cNvSpPr>
          <p:nvPr>
            <p:ph type="body" sz="half" idx="11" hasCustomPrompt="1"/>
          </p:nvPr>
        </p:nvSpPr>
        <p:spPr>
          <a:xfrm>
            <a:off x="4515582" y="1290047"/>
            <a:ext cx="4439621" cy="267780"/>
          </a:xfrm>
        </p:spPr>
        <p:txBody>
          <a:bodyPr>
            <a:noAutofit/>
          </a:bodyPr>
          <a:lstStyle>
            <a:lvl1pPr marL="0" indent="0" algn="l">
              <a:buNone/>
              <a:defRPr sz="1200" i="0">
                <a:solidFill>
                  <a:schemeClr val="accent4">
                    <a:lumMod val="50000"/>
                  </a:schemeClr>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7" name="Rectangle 6">
            <a:extLst>
              <a:ext uri="{FF2B5EF4-FFF2-40B4-BE49-F238E27FC236}">
                <a16:creationId xmlns:a16="http://schemas.microsoft.com/office/drawing/2014/main" id="{7AAE68E5-082A-4AFA-AC51-54889A99670B}"/>
              </a:ext>
            </a:extLst>
          </p:cNvPr>
          <p:cNvSpPr/>
          <p:nvPr userDrawn="1"/>
        </p:nvSpPr>
        <p:spPr>
          <a:xfrm>
            <a:off x="-11430" y="0"/>
            <a:ext cx="9155430" cy="1181100"/>
          </a:xfrm>
          <a:prstGeom prst="rect">
            <a:avLst/>
          </a:prstGeom>
          <a:solidFill>
            <a:schemeClr val="accent4">
              <a:lumMod val="5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350" dirty="0"/>
          </a:p>
        </p:txBody>
      </p:sp>
      <p:sp>
        <p:nvSpPr>
          <p:cNvPr id="21" name="Text Placeholder 3">
            <a:extLst>
              <a:ext uri="{FF2B5EF4-FFF2-40B4-BE49-F238E27FC236}">
                <a16:creationId xmlns:a16="http://schemas.microsoft.com/office/drawing/2014/main" id="{522CA51A-0C04-4FC6-8732-A2C2343AF506}"/>
              </a:ext>
            </a:extLst>
          </p:cNvPr>
          <p:cNvSpPr>
            <a:spLocks noGrp="1"/>
          </p:cNvSpPr>
          <p:nvPr>
            <p:ph type="body" sz="half" idx="2" hasCustomPrompt="1"/>
          </p:nvPr>
        </p:nvSpPr>
        <p:spPr>
          <a:xfrm>
            <a:off x="7051041" y="877386"/>
            <a:ext cx="1922012" cy="228601"/>
          </a:xfrm>
        </p:spPr>
        <p:txBody>
          <a:bodyPr>
            <a:normAutofit/>
          </a:bodyPr>
          <a:lstStyle>
            <a:lvl1pPr marL="0" indent="0" algn="r">
              <a:buNone/>
              <a:defRPr sz="825" i="1">
                <a:solidFill>
                  <a:schemeClr val="bg1"/>
                </a:solidFill>
                <a:latin typeface="+mj-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20" name="Subtitle 2">
            <a:extLst>
              <a:ext uri="{FF2B5EF4-FFF2-40B4-BE49-F238E27FC236}">
                <a16:creationId xmlns:a16="http://schemas.microsoft.com/office/drawing/2014/main" id="{14C40663-56FC-4BDA-A2FD-599A32A8CD21}"/>
              </a:ext>
            </a:extLst>
          </p:cNvPr>
          <p:cNvSpPr>
            <a:spLocks noGrp="1"/>
          </p:cNvSpPr>
          <p:nvPr>
            <p:ph type="subTitle" idx="10" hasCustomPrompt="1"/>
          </p:nvPr>
        </p:nvSpPr>
        <p:spPr>
          <a:xfrm>
            <a:off x="148590" y="805902"/>
            <a:ext cx="6858000" cy="375199"/>
          </a:xfrm>
        </p:spPr>
        <p:txBody>
          <a:bodyPr>
            <a:normAutofit/>
          </a:bodyPr>
          <a:lstStyle>
            <a:lvl1pPr marL="0" indent="0" algn="l">
              <a:buNone/>
              <a:defRPr sz="1200" i="1">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add subtitle</a:t>
            </a:r>
          </a:p>
        </p:txBody>
      </p:sp>
      <p:sp>
        <p:nvSpPr>
          <p:cNvPr id="18" name="Title 1">
            <a:extLst>
              <a:ext uri="{FF2B5EF4-FFF2-40B4-BE49-F238E27FC236}">
                <a16:creationId xmlns:a16="http://schemas.microsoft.com/office/drawing/2014/main" id="{6B7BA88D-F843-4122-A255-381B3A7EE79F}"/>
              </a:ext>
            </a:extLst>
          </p:cNvPr>
          <p:cNvSpPr>
            <a:spLocks noGrp="1"/>
          </p:cNvSpPr>
          <p:nvPr>
            <p:ph type="title" hasCustomPrompt="1"/>
          </p:nvPr>
        </p:nvSpPr>
        <p:spPr>
          <a:xfrm>
            <a:off x="160020" y="117834"/>
            <a:ext cx="8793300" cy="634092"/>
          </a:xfrm>
        </p:spPr>
        <p:txBody>
          <a:bodyPr>
            <a:normAutofit/>
          </a:bodyPr>
          <a:lstStyle>
            <a:lvl1pPr>
              <a:defRPr sz="2700">
                <a:solidFill>
                  <a:schemeClr val="bg1"/>
                </a:solidFill>
              </a:defRPr>
            </a:lvl1pPr>
          </a:lstStyle>
          <a:p>
            <a:r>
              <a:rPr lang="en-US" dirty="0"/>
              <a:t>Click to add Title</a:t>
            </a:r>
          </a:p>
        </p:txBody>
      </p:sp>
      <p:sp>
        <p:nvSpPr>
          <p:cNvPr id="28" name="Text Placeholder 27">
            <a:extLst>
              <a:ext uri="{FF2B5EF4-FFF2-40B4-BE49-F238E27FC236}">
                <a16:creationId xmlns:a16="http://schemas.microsoft.com/office/drawing/2014/main" id="{2BBF59D2-23BC-4077-814F-E2E3AE580999}"/>
              </a:ext>
            </a:extLst>
          </p:cNvPr>
          <p:cNvSpPr>
            <a:spLocks noGrp="1"/>
          </p:cNvSpPr>
          <p:nvPr>
            <p:ph type="body" sz="quarter" idx="16" hasCustomPrompt="1"/>
          </p:nvPr>
        </p:nvSpPr>
        <p:spPr>
          <a:xfrm>
            <a:off x="7181595" y="4992428"/>
            <a:ext cx="1458093" cy="1020891"/>
          </a:xfrm>
          <a:solidFill>
            <a:schemeClr val="accent4">
              <a:lumMod val="20000"/>
              <a:lumOff val="80000"/>
            </a:schemeClr>
          </a:solidFill>
          <a:ln>
            <a:noFill/>
          </a:ln>
        </p:spPr>
        <p:txBody>
          <a:bodyPr tIns="91440" bIns="91440" anchor="ctr" anchorCtr="0">
            <a:normAutofit/>
          </a:bodyPr>
          <a:lstStyle>
            <a:lvl1pPr marL="0" indent="0" algn="ctr">
              <a:lnSpc>
                <a:spcPct val="100000"/>
              </a:lnSpc>
              <a:spcBef>
                <a:spcPts val="0"/>
              </a:spcBef>
              <a:buNone/>
              <a:defRPr sz="900" i="1">
                <a:solidFill>
                  <a:schemeClr val="accent4">
                    <a:lumMod val="50000"/>
                  </a:schemeClr>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text</a:t>
            </a:r>
          </a:p>
        </p:txBody>
      </p:sp>
      <p:sp>
        <p:nvSpPr>
          <p:cNvPr id="26" name="Text Placeholder 3">
            <a:extLst>
              <a:ext uri="{FF2B5EF4-FFF2-40B4-BE49-F238E27FC236}">
                <a16:creationId xmlns:a16="http://schemas.microsoft.com/office/drawing/2014/main" id="{65B16179-CC8B-4981-9526-8E3E08E72C6A}"/>
              </a:ext>
            </a:extLst>
          </p:cNvPr>
          <p:cNvSpPr>
            <a:spLocks noGrp="1"/>
          </p:cNvSpPr>
          <p:nvPr>
            <p:ph type="body" sz="half" idx="15" hasCustomPrompt="1"/>
          </p:nvPr>
        </p:nvSpPr>
        <p:spPr>
          <a:xfrm>
            <a:off x="4513699" y="6291374"/>
            <a:ext cx="4439621" cy="352803"/>
          </a:xfrm>
        </p:spPr>
        <p:txBody>
          <a:bodyPr numCol="1">
            <a:normAutofit/>
          </a:bodyPr>
          <a:lstStyle>
            <a:lvl1pPr marL="0" indent="0">
              <a:buNone/>
              <a:defRPr sz="75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Tree>
    <p:extLst>
      <p:ext uri="{BB962C8B-B14F-4D97-AF65-F5344CB8AC3E}">
        <p14:creationId xmlns:p14="http://schemas.microsoft.com/office/powerpoint/2010/main" val="1330029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2 Recipe Book Recipe">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97A2E64D-B280-49F7-95F5-CD6A24C1EC9B}"/>
              </a:ext>
            </a:extLst>
          </p:cNvPr>
          <p:cNvSpPr/>
          <p:nvPr userDrawn="1"/>
        </p:nvSpPr>
        <p:spPr>
          <a:xfrm>
            <a:off x="6505046" y="0"/>
            <a:ext cx="2638953" cy="6858000"/>
          </a:xfrm>
          <a:prstGeom prst="rect">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dirty="0"/>
          </a:p>
        </p:txBody>
      </p:sp>
      <p:sp>
        <p:nvSpPr>
          <p:cNvPr id="23" name="Text Placeholder 3">
            <a:extLst>
              <a:ext uri="{FF2B5EF4-FFF2-40B4-BE49-F238E27FC236}">
                <a16:creationId xmlns:a16="http://schemas.microsoft.com/office/drawing/2014/main" id="{8FC874B6-474C-46DC-AB76-6E061A973B8A}"/>
              </a:ext>
            </a:extLst>
          </p:cNvPr>
          <p:cNvSpPr>
            <a:spLocks noGrp="1"/>
          </p:cNvSpPr>
          <p:nvPr>
            <p:ph type="body" sz="half" idx="12" hasCustomPrompt="1"/>
          </p:nvPr>
        </p:nvSpPr>
        <p:spPr>
          <a:xfrm>
            <a:off x="6782132" y="493212"/>
            <a:ext cx="2142350" cy="5691020"/>
          </a:xfrm>
        </p:spPr>
        <p:txBody>
          <a:bodyPr numCol="1">
            <a:normAutofit/>
          </a:bodyPr>
          <a:lstStyle>
            <a:lvl1pPr marL="175022" indent="-175022">
              <a:lnSpc>
                <a:spcPct val="150000"/>
              </a:lnSpc>
              <a:spcBef>
                <a:spcPts val="0"/>
              </a:spcBef>
              <a:buNone/>
              <a:tabLst>
                <a:tab pos="84535" algn="r"/>
                <a:tab pos="175022" algn="l"/>
              </a:tabLst>
              <a:defRPr sz="900">
                <a:solidFill>
                  <a:schemeClr val="accent4">
                    <a:lumMod val="50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22" name="Text Placeholder 3">
            <a:extLst>
              <a:ext uri="{FF2B5EF4-FFF2-40B4-BE49-F238E27FC236}">
                <a16:creationId xmlns:a16="http://schemas.microsoft.com/office/drawing/2014/main" id="{425F942B-DAF3-40B3-B77F-A8C9BE692B7D}"/>
              </a:ext>
            </a:extLst>
          </p:cNvPr>
          <p:cNvSpPr>
            <a:spLocks noGrp="1"/>
          </p:cNvSpPr>
          <p:nvPr>
            <p:ph type="body" sz="half" idx="11" hasCustomPrompt="1"/>
          </p:nvPr>
        </p:nvSpPr>
        <p:spPr>
          <a:xfrm>
            <a:off x="6775755" y="167107"/>
            <a:ext cx="2142350" cy="267780"/>
          </a:xfrm>
        </p:spPr>
        <p:txBody>
          <a:bodyPr>
            <a:noAutofit/>
          </a:bodyPr>
          <a:lstStyle>
            <a:lvl1pPr marL="0" indent="0" algn="l">
              <a:buNone/>
              <a:defRPr sz="1200" i="0">
                <a:solidFill>
                  <a:schemeClr val="accent4">
                    <a:lumMod val="50000"/>
                  </a:schemeClr>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7" name="Rectangle 6">
            <a:extLst>
              <a:ext uri="{FF2B5EF4-FFF2-40B4-BE49-F238E27FC236}">
                <a16:creationId xmlns:a16="http://schemas.microsoft.com/office/drawing/2014/main" id="{7AAE68E5-082A-4AFA-AC51-54889A99670B}"/>
              </a:ext>
            </a:extLst>
          </p:cNvPr>
          <p:cNvSpPr/>
          <p:nvPr userDrawn="1"/>
        </p:nvSpPr>
        <p:spPr>
          <a:xfrm>
            <a:off x="-11430" y="0"/>
            <a:ext cx="6516476" cy="1181100"/>
          </a:xfrm>
          <a:prstGeom prst="rect">
            <a:avLst/>
          </a:prstGeom>
          <a:solidFill>
            <a:schemeClr val="accent4">
              <a:lumMod val="5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350" dirty="0"/>
          </a:p>
        </p:txBody>
      </p:sp>
      <p:sp>
        <p:nvSpPr>
          <p:cNvPr id="20" name="Subtitle 2">
            <a:extLst>
              <a:ext uri="{FF2B5EF4-FFF2-40B4-BE49-F238E27FC236}">
                <a16:creationId xmlns:a16="http://schemas.microsoft.com/office/drawing/2014/main" id="{14C40663-56FC-4BDA-A2FD-599A32A8CD21}"/>
              </a:ext>
            </a:extLst>
          </p:cNvPr>
          <p:cNvSpPr>
            <a:spLocks noGrp="1"/>
          </p:cNvSpPr>
          <p:nvPr>
            <p:ph type="subTitle" idx="10" hasCustomPrompt="1"/>
          </p:nvPr>
        </p:nvSpPr>
        <p:spPr>
          <a:xfrm>
            <a:off x="148590" y="781224"/>
            <a:ext cx="3972226" cy="399876"/>
          </a:xfrm>
        </p:spPr>
        <p:txBody>
          <a:bodyPr>
            <a:normAutofit/>
          </a:bodyPr>
          <a:lstStyle>
            <a:lvl1pPr marL="0" indent="0" algn="l">
              <a:buNone/>
              <a:defRPr sz="1200" i="1">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add subtitle</a:t>
            </a:r>
          </a:p>
        </p:txBody>
      </p:sp>
      <p:sp>
        <p:nvSpPr>
          <p:cNvPr id="18" name="Title 1">
            <a:extLst>
              <a:ext uri="{FF2B5EF4-FFF2-40B4-BE49-F238E27FC236}">
                <a16:creationId xmlns:a16="http://schemas.microsoft.com/office/drawing/2014/main" id="{6B7BA88D-F843-4122-A255-381B3A7EE79F}"/>
              </a:ext>
            </a:extLst>
          </p:cNvPr>
          <p:cNvSpPr>
            <a:spLocks noGrp="1"/>
          </p:cNvSpPr>
          <p:nvPr>
            <p:ph type="title" hasCustomPrompt="1"/>
          </p:nvPr>
        </p:nvSpPr>
        <p:spPr>
          <a:xfrm>
            <a:off x="160021" y="117834"/>
            <a:ext cx="6345026" cy="634092"/>
          </a:xfrm>
        </p:spPr>
        <p:txBody>
          <a:bodyPr>
            <a:normAutofit/>
          </a:bodyPr>
          <a:lstStyle>
            <a:lvl1pPr>
              <a:defRPr sz="2700">
                <a:solidFill>
                  <a:schemeClr val="bg1"/>
                </a:solidFill>
              </a:defRPr>
            </a:lvl1pPr>
          </a:lstStyle>
          <a:p>
            <a:r>
              <a:rPr lang="en-US" dirty="0"/>
              <a:t>Click to add Title</a:t>
            </a:r>
          </a:p>
        </p:txBody>
      </p:sp>
      <p:sp>
        <p:nvSpPr>
          <p:cNvPr id="28" name="Text Placeholder 27">
            <a:extLst>
              <a:ext uri="{FF2B5EF4-FFF2-40B4-BE49-F238E27FC236}">
                <a16:creationId xmlns:a16="http://schemas.microsoft.com/office/drawing/2014/main" id="{2BBF59D2-23BC-4077-814F-E2E3AE580999}"/>
              </a:ext>
            </a:extLst>
          </p:cNvPr>
          <p:cNvSpPr>
            <a:spLocks noGrp="1"/>
          </p:cNvSpPr>
          <p:nvPr>
            <p:ph type="body" sz="quarter" idx="16" hasCustomPrompt="1"/>
          </p:nvPr>
        </p:nvSpPr>
        <p:spPr>
          <a:xfrm>
            <a:off x="148590" y="3898410"/>
            <a:ext cx="2139697" cy="1181100"/>
          </a:xfrm>
          <a:noFill/>
          <a:ln>
            <a:noFill/>
          </a:ln>
        </p:spPr>
        <p:txBody>
          <a:bodyPr tIns="91440" bIns="91440" anchor="ctr" anchorCtr="0">
            <a:normAutofit/>
          </a:bodyPr>
          <a:lstStyle>
            <a:lvl1pPr marL="0" indent="0" algn="ctr">
              <a:lnSpc>
                <a:spcPct val="100000"/>
              </a:lnSpc>
              <a:spcBef>
                <a:spcPts val="0"/>
              </a:spcBef>
              <a:buNone/>
              <a:defRPr sz="900" i="1">
                <a:solidFill>
                  <a:schemeClr val="accent4">
                    <a:lumMod val="50000"/>
                  </a:schemeClr>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text</a:t>
            </a:r>
          </a:p>
        </p:txBody>
      </p:sp>
      <p:sp>
        <p:nvSpPr>
          <p:cNvPr id="26" name="Text Placeholder 3">
            <a:extLst>
              <a:ext uri="{FF2B5EF4-FFF2-40B4-BE49-F238E27FC236}">
                <a16:creationId xmlns:a16="http://schemas.microsoft.com/office/drawing/2014/main" id="{65B16179-CC8B-4981-9526-8E3E08E72C6A}"/>
              </a:ext>
            </a:extLst>
          </p:cNvPr>
          <p:cNvSpPr>
            <a:spLocks noGrp="1"/>
          </p:cNvSpPr>
          <p:nvPr>
            <p:ph type="body" sz="half" idx="15" hasCustomPrompt="1"/>
          </p:nvPr>
        </p:nvSpPr>
        <p:spPr>
          <a:xfrm>
            <a:off x="6788789" y="6254226"/>
            <a:ext cx="2142350" cy="485941"/>
          </a:xfrm>
        </p:spPr>
        <p:txBody>
          <a:bodyPr numCol="2">
            <a:normAutofit/>
          </a:bodyPr>
          <a:lstStyle>
            <a:lvl1pPr marL="0" indent="0">
              <a:lnSpc>
                <a:spcPct val="100000"/>
              </a:lnSpc>
              <a:spcBef>
                <a:spcPts val="0"/>
              </a:spcBef>
              <a:buNone/>
              <a:defRPr sz="75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15" name="Picture Placeholder 29" descr="An empty placeholder to add an image. Click on the placeholder and select the image that you wish to add.">
            <a:extLst>
              <a:ext uri="{FF2B5EF4-FFF2-40B4-BE49-F238E27FC236}">
                <a16:creationId xmlns:a16="http://schemas.microsoft.com/office/drawing/2014/main" id="{1216BA9B-211A-403E-8645-BA7B4B237633}"/>
              </a:ext>
            </a:extLst>
          </p:cNvPr>
          <p:cNvSpPr>
            <a:spLocks noGrp="1"/>
          </p:cNvSpPr>
          <p:nvPr>
            <p:ph type="pic" sz="quarter" idx="19" hasCustomPrompt="1"/>
          </p:nvPr>
        </p:nvSpPr>
        <p:spPr>
          <a:xfrm>
            <a:off x="4824324" y="1516966"/>
            <a:ext cx="1645920" cy="1508760"/>
          </a:xfrm>
          <a:solidFill>
            <a:schemeClr val="accent4">
              <a:lumMod val="20000"/>
              <a:lumOff val="80000"/>
            </a:schemeClr>
          </a:solidFill>
        </p:spPr>
        <p:txBody>
          <a:bodyPr anchor="ctr" anchorCtr="0">
            <a:normAutofit/>
          </a:bodyPr>
          <a:lstStyle>
            <a:lvl1pPr marL="0" indent="0" algn="ctr">
              <a:buNone/>
              <a:defRPr sz="1500"/>
            </a:lvl1pPr>
          </a:lstStyle>
          <a:p>
            <a:r>
              <a:rPr lang="en-US" dirty="0"/>
              <a:t>Add a picture</a:t>
            </a:r>
          </a:p>
        </p:txBody>
      </p:sp>
      <p:sp>
        <p:nvSpPr>
          <p:cNvPr id="29" name="Text Placeholder 3">
            <a:extLst>
              <a:ext uri="{FF2B5EF4-FFF2-40B4-BE49-F238E27FC236}">
                <a16:creationId xmlns:a16="http://schemas.microsoft.com/office/drawing/2014/main" id="{B934946C-9253-40AA-84F7-378E3106E765}"/>
              </a:ext>
            </a:extLst>
          </p:cNvPr>
          <p:cNvSpPr>
            <a:spLocks noGrp="1"/>
          </p:cNvSpPr>
          <p:nvPr>
            <p:ph type="body" sz="half" idx="21" hasCustomPrompt="1"/>
          </p:nvPr>
        </p:nvSpPr>
        <p:spPr>
          <a:xfrm>
            <a:off x="2643877" y="1516966"/>
            <a:ext cx="2046183" cy="1474888"/>
          </a:xfrm>
        </p:spPr>
        <p:txBody>
          <a:bodyPr numCol="1">
            <a:normAutofit/>
          </a:bodyPr>
          <a:lstStyle>
            <a:lvl1pPr marL="0" indent="0">
              <a:lnSpc>
                <a:spcPct val="100000"/>
              </a:lnSpc>
              <a:spcBef>
                <a:spcPts val="450"/>
              </a:spcBef>
              <a:buClr>
                <a:schemeClr val="accent2">
                  <a:lumMod val="50000"/>
                </a:schemeClr>
              </a:buClr>
              <a:buSzPct val="120000"/>
              <a:buFont typeface="+mj-lt"/>
              <a:buNone/>
              <a:defRPr sz="9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30" name="Picture Placeholder 29" descr="An empty placeholder to add an image. Click on the placeholder and select the image that you wish to add.">
            <a:extLst>
              <a:ext uri="{FF2B5EF4-FFF2-40B4-BE49-F238E27FC236}">
                <a16:creationId xmlns:a16="http://schemas.microsoft.com/office/drawing/2014/main" id="{69A9EAF2-ED61-42E4-B65B-25E4AA320B13}"/>
              </a:ext>
            </a:extLst>
          </p:cNvPr>
          <p:cNvSpPr>
            <a:spLocks noGrp="1"/>
          </p:cNvSpPr>
          <p:nvPr>
            <p:ph type="pic" sz="quarter" idx="17" hasCustomPrompt="1"/>
          </p:nvPr>
        </p:nvSpPr>
        <p:spPr>
          <a:xfrm>
            <a:off x="149817" y="1078689"/>
            <a:ext cx="2139696" cy="2798064"/>
          </a:xfrm>
          <a:solidFill>
            <a:schemeClr val="accent4">
              <a:lumMod val="20000"/>
              <a:lumOff val="80000"/>
            </a:schemeClr>
          </a:solidFill>
        </p:spPr>
        <p:txBody>
          <a:bodyPr anchor="ctr" anchorCtr="0">
            <a:normAutofit/>
          </a:bodyPr>
          <a:lstStyle>
            <a:lvl1pPr marL="0" indent="0" algn="ctr">
              <a:buNone/>
              <a:defRPr sz="1500"/>
            </a:lvl1pPr>
          </a:lstStyle>
          <a:p>
            <a:r>
              <a:rPr lang="en-US" dirty="0"/>
              <a:t>Add a picture</a:t>
            </a:r>
          </a:p>
        </p:txBody>
      </p:sp>
      <p:sp>
        <p:nvSpPr>
          <p:cNvPr id="38" name="Text Placeholder 3">
            <a:extLst>
              <a:ext uri="{FF2B5EF4-FFF2-40B4-BE49-F238E27FC236}">
                <a16:creationId xmlns:a16="http://schemas.microsoft.com/office/drawing/2014/main" id="{EED0BB26-D2F7-4112-BAFC-D9A66C9DD5EE}"/>
              </a:ext>
            </a:extLst>
          </p:cNvPr>
          <p:cNvSpPr>
            <a:spLocks noGrp="1"/>
          </p:cNvSpPr>
          <p:nvPr>
            <p:ph type="body" sz="half" idx="27" hasCustomPrompt="1"/>
          </p:nvPr>
        </p:nvSpPr>
        <p:spPr>
          <a:xfrm>
            <a:off x="2643877" y="3337745"/>
            <a:ext cx="2046183" cy="1474888"/>
          </a:xfrm>
        </p:spPr>
        <p:txBody>
          <a:bodyPr numCol="1">
            <a:normAutofit/>
          </a:bodyPr>
          <a:lstStyle>
            <a:lvl1pPr marL="0" indent="0">
              <a:lnSpc>
                <a:spcPct val="100000"/>
              </a:lnSpc>
              <a:spcBef>
                <a:spcPts val="450"/>
              </a:spcBef>
              <a:buClr>
                <a:schemeClr val="accent2">
                  <a:lumMod val="50000"/>
                </a:schemeClr>
              </a:buClr>
              <a:buSzPct val="120000"/>
              <a:buFont typeface="+mj-lt"/>
              <a:buNone/>
              <a:defRPr sz="9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39" name="Text Placeholder 3">
            <a:extLst>
              <a:ext uri="{FF2B5EF4-FFF2-40B4-BE49-F238E27FC236}">
                <a16:creationId xmlns:a16="http://schemas.microsoft.com/office/drawing/2014/main" id="{647B97E8-F206-4899-A05D-3CEA7763CBD7}"/>
              </a:ext>
            </a:extLst>
          </p:cNvPr>
          <p:cNvSpPr>
            <a:spLocks noGrp="1"/>
          </p:cNvSpPr>
          <p:nvPr>
            <p:ph type="body" sz="half" idx="28" hasCustomPrompt="1"/>
          </p:nvPr>
        </p:nvSpPr>
        <p:spPr>
          <a:xfrm>
            <a:off x="2643877" y="5134461"/>
            <a:ext cx="2046183" cy="1474888"/>
          </a:xfrm>
        </p:spPr>
        <p:txBody>
          <a:bodyPr numCol="1">
            <a:normAutofit/>
          </a:bodyPr>
          <a:lstStyle>
            <a:lvl1pPr marL="0" indent="0">
              <a:lnSpc>
                <a:spcPct val="100000"/>
              </a:lnSpc>
              <a:spcBef>
                <a:spcPts val="450"/>
              </a:spcBef>
              <a:buClr>
                <a:schemeClr val="accent2">
                  <a:lumMod val="50000"/>
                </a:schemeClr>
              </a:buClr>
              <a:buSzPct val="120000"/>
              <a:buFont typeface="+mj-lt"/>
              <a:buNone/>
              <a:defRPr sz="9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40" name="Picture Placeholder 29" descr="An empty placeholder to add an image. Click on the placeholder and select the image that you wish to add.">
            <a:extLst>
              <a:ext uri="{FF2B5EF4-FFF2-40B4-BE49-F238E27FC236}">
                <a16:creationId xmlns:a16="http://schemas.microsoft.com/office/drawing/2014/main" id="{200F5F5B-FD46-4295-B012-F670E320EA6D}"/>
              </a:ext>
            </a:extLst>
          </p:cNvPr>
          <p:cNvSpPr>
            <a:spLocks noGrp="1"/>
          </p:cNvSpPr>
          <p:nvPr>
            <p:ph type="pic" sz="quarter" idx="29" hasCustomPrompt="1"/>
          </p:nvPr>
        </p:nvSpPr>
        <p:spPr>
          <a:xfrm>
            <a:off x="4824324" y="3317693"/>
            <a:ext cx="1645920" cy="1508760"/>
          </a:xfrm>
          <a:solidFill>
            <a:schemeClr val="accent4">
              <a:lumMod val="20000"/>
              <a:lumOff val="80000"/>
            </a:schemeClr>
          </a:solidFill>
        </p:spPr>
        <p:txBody>
          <a:bodyPr anchor="ctr" anchorCtr="0">
            <a:normAutofit/>
          </a:bodyPr>
          <a:lstStyle>
            <a:lvl1pPr marL="0" indent="0" algn="ctr">
              <a:buNone/>
              <a:defRPr sz="1500"/>
            </a:lvl1pPr>
          </a:lstStyle>
          <a:p>
            <a:r>
              <a:rPr lang="en-US" dirty="0"/>
              <a:t>Add a picture</a:t>
            </a:r>
          </a:p>
        </p:txBody>
      </p:sp>
      <p:sp>
        <p:nvSpPr>
          <p:cNvPr id="42" name="Picture Placeholder 29" descr="An empty placeholder to add an image. Click on the placeholder and select the image that you wish to add.">
            <a:extLst>
              <a:ext uri="{FF2B5EF4-FFF2-40B4-BE49-F238E27FC236}">
                <a16:creationId xmlns:a16="http://schemas.microsoft.com/office/drawing/2014/main" id="{A15085C5-1FA2-4C89-A410-A151654D4090}"/>
              </a:ext>
            </a:extLst>
          </p:cNvPr>
          <p:cNvSpPr>
            <a:spLocks noGrp="1"/>
          </p:cNvSpPr>
          <p:nvPr>
            <p:ph type="pic" sz="quarter" idx="31" hasCustomPrompt="1"/>
          </p:nvPr>
        </p:nvSpPr>
        <p:spPr>
          <a:xfrm>
            <a:off x="4824324" y="5118419"/>
            <a:ext cx="1645920" cy="1508760"/>
          </a:xfrm>
          <a:solidFill>
            <a:schemeClr val="accent4">
              <a:lumMod val="20000"/>
              <a:lumOff val="80000"/>
            </a:schemeClr>
          </a:solidFill>
        </p:spPr>
        <p:txBody>
          <a:bodyPr anchor="ctr" anchorCtr="0">
            <a:normAutofit/>
          </a:bodyPr>
          <a:lstStyle>
            <a:lvl1pPr marL="0" indent="0" algn="ctr">
              <a:buNone/>
              <a:defRPr sz="1500"/>
            </a:lvl1pPr>
          </a:lstStyle>
          <a:p>
            <a:r>
              <a:rPr lang="en-US" dirty="0"/>
              <a:t>Add a picture</a:t>
            </a:r>
          </a:p>
        </p:txBody>
      </p:sp>
      <p:sp>
        <p:nvSpPr>
          <p:cNvPr id="21" name="TextBox 20">
            <a:extLst>
              <a:ext uri="{FF2B5EF4-FFF2-40B4-BE49-F238E27FC236}">
                <a16:creationId xmlns:a16="http://schemas.microsoft.com/office/drawing/2014/main" id="{DE36BD91-F42B-477D-9347-DBA3C0FDC2DB}"/>
              </a:ext>
            </a:extLst>
          </p:cNvPr>
          <p:cNvSpPr txBox="1"/>
          <p:nvPr userDrawn="1"/>
        </p:nvSpPr>
        <p:spPr>
          <a:xfrm>
            <a:off x="2284709" y="1400374"/>
            <a:ext cx="410690" cy="507831"/>
          </a:xfrm>
          <a:prstGeom prst="rect">
            <a:avLst/>
          </a:prstGeom>
          <a:noFill/>
        </p:spPr>
        <p:txBody>
          <a:bodyPr wrap="none" rtlCol="0">
            <a:spAutoFit/>
          </a:bodyPr>
          <a:lstStyle/>
          <a:p>
            <a:pPr marL="0" lvl="0" indent="0" algn="r" defTabSz="685800" rtl="0" eaLnBrk="1" latinLnBrk="0" hangingPunct="1">
              <a:lnSpc>
                <a:spcPct val="90000"/>
              </a:lnSpc>
              <a:spcBef>
                <a:spcPts val="750"/>
              </a:spcBef>
              <a:buFont typeface="Arial" panose="020B0604020202020204" pitchFamily="34" charset="0"/>
              <a:buNone/>
            </a:pPr>
            <a:r>
              <a:rPr lang="en-US" sz="3000" kern="1200" dirty="0">
                <a:solidFill>
                  <a:schemeClr val="accent4">
                    <a:lumMod val="50000"/>
                  </a:schemeClr>
                </a:solidFill>
                <a:latin typeface="+mn-lt"/>
                <a:ea typeface="+mn-ea"/>
                <a:cs typeface="+mn-cs"/>
              </a:rPr>
              <a:t>1</a:t>
            </a:r>
          </a:p>
        </p:txBody>
      </p:sp>
      <p:sp>
        <p:nvSpPr>
          <p:cNvPr id="24" name="TextBox 23">
            <a:extLst>
              <a:ext uri="{FF2B5EF4-FFF2-40B4-BE49-F238E27FC236}">
                <a16:creationId xmlns:a16="http://schemas.microsoft.com/office/drawing/2014/main" id="{8F6A3EC1-DE16-42B6-9619-DF093A5C3C27}"/>
              </a:ext>
            </a:extLst>
          </p:cNvPr>
          <p:cNvSpPr txBox="1"/>
          <p:nvPr userDrawn="1"/>
        </p:nvSpPr>
        <p:spPr>
          <a:xfrm>
            <a:off x="2284709" y="3266752"/>
            <a:ext cx="410690" cy="507831"/>
          </a:xfrm>
          <a:prstGeom prst="rect">
            <a:avLst/>
          </a:prstGeom>
          <a:noFill/>
        </p:spPr>
        <p:txBody>
          <a:bodyPr wrap="none" rtlCol="0">
            <a:spAutoFit/>
          </a:bodyPr>
          <a:lstStyle/>
          <a:p>
            <a:pPr marL="0" lvl="0" indent="0" algn="r" defTabSz="685800" rtl="0" eaLnBrk="1" latinLnBrk="0" hangingPunct="1">
              <a:lnSpc>
                <a:spcPct val="90000"/>
              </a:lnSpc>
              <a:spcBef>
                <a:spcPts val="750"/>
              </a:spcBef>
              <a:buFont typeface="Arial" panose="020B0604020202020204" pitchFamily="34" charset="0"/>
              <a:buNone/>
            </a:pPr>
            <a:r>
              <a:rPr lang="en-US" sz="3000" kern="1200" dirty="0">
                <a:solidFill>
                  <a:schemeClr val="accent4">
                    <a:lumMod val="50000"/>
                  </a:schemeClr>
                </a:solidFill>
                <a:latin typeface="+mn-lt"/>
                <a:ea typeface="+mn-ea"/>
                <a:cs typeface="+mn-cs"/>
              </a:rPr>
              <a:t>2</a:t>
            </a:r>
          </a:p>
        </p:txBody>
      </p:sp>
      <p:sp>
        <p:nvSpPr>
          <p:cNvPr id="25" name="TextBox 24">
            <a:extLst>
              <a:ext uri="{FF2B5EF4-FFF2-40B4-BE49-F238E27FC236}">
                <a16:creationId xmlns:a16="http://schemas.microsoft.com/office/drawing/2014/main" id="{0B4FCA4B-1DE9-4156-B6E1-F7E32DF05D27}"/>
              </a:ext>
            </a:extLst>
          </p:cNvPr>
          <p:cNvSpPr txBox="1"/>
          <p:nvPr userDrawn="1"/>
        </p:nvSpPr>
        <p:spPr>
          <a:xfrm>
            <a:off x="2284709" y="5007870"/>
            <a:ext cx="410690" cy="507831"/>
          </a:xfrm>
          <a:prstGeom prst="rect">
            <a:avLst/>
          </a:prstGeom>
          <a:noFill/>
        </p:spPr>
        <p:txBody>
          <a:bodyPr wrap="none" rtlCol="0">
            <a:spAutoFit/>
          </a:bodyPr>
          <a:lstStyle/>
          <a:p>
            <a:pPr marL="0" lvl="0" indent="0" algn="r" defTabSz="685800" rtl="0" eaLnBrk="1" latinLnBrk="0" hangingPunct="1">
              <a:lnSpc>
                <a:spcPct val="90000"/>
              </a:lnSpc>
              <a:spcBef>
                <a:spcPts val="750"/>
              </a:spcBef>
              <a:buFont typeface="Arial" panose="020B0604020202020204" pitchFamily="34" charset="0"/>
              <a:buNone/>
            </a:pPr>
            <a:r>
              <a:rPr lang="en-US" sz="3000" kern="1200" dirty="0">
                <a:solidFill>
                  <a:schemeClr val="accent4">
                    <a:lumMod val="50000"/>
                  </a:schemeClr>
                </a:solidFill>
                <a:latin typeface="+mn-lt"/>
                <a:ea typeface="+mn-ea"/>
                <a:cs typeface="+mn-cs"/>
              </a:rPr>
              <a:t>3</a:t>
            </a:r>
          </a:p>
        </p:txBody>
      </p:sp>
    </p:spTree>
    <p:extLst>
      <p:ext uri="{BB962C8B-B14F-4D97-AF65-F5344CB8AC3E}">
        <p14:creationId xmlns:p14="http://schemas.microsoft.com/office/powerpoint/2010/main" val="41895125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3 Recipe Book Recip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AAE68E5-082A-4AFA-AC51-54889A99670B}"/>
              </a:ext>
            </a:extLst>
          </p:cNvPr>
          <p:cNvSpPr/>
          <p:nvPr userDrawn="1"/>
        </p:nvSpPr>
        <p:spPr>
          <a:xfrm>
            <a:off x="-11430" y="0"/>
            <a:ext cx="9155430" cy="1181100"/>
          </a:xfrm>
          <a:prstGeom prst="rect">
            <a:avLst/>
          </a:prstGeom>
          <a:solidFill>
            <a:schemeClr val="accent4">
              <a:lumMod val="5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350" dirty="0"/>
          </a:p>
        </p:txBody>
      </p:sp>
      <p:sp>
        <p:nvSpPr>
          <p:cNvPr id="20" name="Subtitle 2">
            <a:extLst>
              <a:ext uri="{FF2B5EF4-FFF2-40B4-BE49-F238E27FC236}">
                <a16:creationId xmlns:a16="http://schemas.microsoft.com/office/drawing/2014/main" id="{14C40663-56FC-4BDA-A2FD-599A32A8CD21}"/>
              </a:ext>
            </a:extLst>
          </p:cNvPr>
          <p:cNvSpPr>
            <a:spLocks noGrp="1"/>
          </p:cNvSpPr>
          <p:nvPr>
            <p:ph type="subTitle" idx="10" hasCustomPrompt="1"/>
          </p:nvPr>
        </p:nvSpPr>
        <p:spPr>
          <a:xfrm>
            <a:off x="148591" y="805902"/>
            <a:ext cx="6357728" cy="375199"/>
          </a:xfrm>
        </p:spPr>
        <p:txBody>
          <a:bodyPr>
            <a:normAutofit/>
          </a:bodyPr>
          <a:lstStyle>
            <a:lvl1pPr marL="0" indent="0" algn="l">
              <a:buNone/>
              <a:defRPr sz="1200" i="1">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add subtitle</a:t>
            </a:r>
          </a:p>
        </p:txBody>
      </p:sp>
      <p:sp>
        <p:nvSpPr>
          <p:cNvPr id="18" name="Title 1">
            <a:extLst>
              <a:ext uri="{FF2B5EF4-FFF2-40B4-BE49-F238E27FC236}">
                <a16:creationId xmlns:a16="http://schemas.microsoft.com/office/drawing/2014/main" id="{6B7BA88D-F843-4122-A255-381B3A7EE79F}"/>
              </a:ext>
            </a:extLst>
          </p:cNvPr>
          <p:cNvSpPr>
            <a:spLocks noGrp="1"/>
          </p:cNvSpPr>
          <p:nvPr>
            <p:ph type="title" hasCustomPrompt="1"/>
          </p:nvPr>
        </p:nvSpPr>
        <p:spPr>
          <a:xfrm>
            <a:off x="160021" y="117834"/>
            <a:ext cx="6357728" cy="634092"/>
          </a:xfrm>
        </p:spPr>
        <p:txBody>
          <a:bodyPr>
            <a:normAutofit/>
          </a:bodyPr>
          <a:lstStyle>
            <a:lvl1pPr>
              <a:defRPr sz="2700">
                <a:solidFill>
                  <a:schemeClr val="bg1"/>
                </a:solidFill>
              </a:defRPr>
            </a:lvl1pPr>
          </a:lstStyle>
          <a:p>
            <a:r>
              <a:rPr lang="en-US" dirty="0"/>
              <a:t>Click to add Title</a:t>
            </a:r>
          </a:p>
        </p:txBody>
      </p:sp>
      <p:sp>
        <p:nvSpPr>
          <p:cNvPr id="26" name="Text Placeholder 3">
            <a:extLst>
              <a:ext uri="{FF2B5EF4-FFF2-40B4-BE49-F238E27FC236}">
                <a16:creationId xmlns:a16="http://schemas.microsoft.com/office/drawing/2014/main" id="{65B16179-CC8B-4981-9526-8E3E08E72C6A}"/>
              </a:ext>
            </a:extLst>
          </p:cNvPr>
          <p:cNvSpPr>
            <a:spLocks noGrp="1"/>
          </p:cNvSpPr>
          <p:nvPr>
            <p:ph type="body" sz="half" idx="15" hasCustomPrompt="1"/>
          </p:nvPr>
        </p:nvSpPr>
        <p:spPr>
          <a:xfrm>
            <a:off x="6702085" y="6291374"/>
            <a:ext cx="2251235" cy="352803"/>
          </a:xfrm>
        </p:spPr>
        <p:txBody>
          <a:bodyPr numCol="1">
            <a:normAutofit/>
          </a:bodyPr>
          <a:lstStyle>
            <a:lvl1pPr marL="0" indent="0">
              <a:buNone/>
              <a:defRPr sz="75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19" name="Text Placeholder 3">
            <a:extLst>
              <a:ext uri="{FF2B5EF4-FFF2-40B4-BE49-F238E27FC236}">
                <a16:creationId xmlns:a16="http://schemas.microsoft.com/office/drawing/2014/main" id="{51D8D2EE-CE39-4FED-B22E-D2513633F89E}"/>
              </a:ext>
            </a:extLst>
          </p:cNvPr>
          <p:cNvSpPr>
            <a:spLocks noGrp="1"/>
          </p:cNvSpPr>
          <p:nvPr>
            <p:ph type="body" sz="half" idx="18" hasCustomPrompt="1"/>
          </p:nvPr>
        </p:nvSpPr>
        <p:spPr>
          <a:xfrm>
            <a:off x="6709778" y="1604354"/>
            <a:ext cx="2243543" cy="4678292"/>
          </a:xfrm>
        </p:spPr>
        <p:txBody>
          <a:bodyPr numCol="1">
            <a:normAutofit/>
          </a:bodyPr>
          <a:lstStyle>
            <a:lvl1pPr marL="175022" indent="-175022">
              <a:lnSpc>
                <a:spcPct val="150000"/>
              </a:lnSpc>
              <a:spcBef>
                <a:spcPts val="0"/>
              </a:spcBef>
              <a:buNone/>
              <a:tabLst>
                <a:tab pos="84535" algn="r"/>
                <a:tab pos="175022" algn="l"/>
              </a:tabLst>
              <a:defRPr sz="900">
                <a:solidFill>
                  <a:schemeClr val="accent4">
                    <a:lumMod val="50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27" name="Text Placeholder 3">
            <a:extLst>
              <a:ext uri="{FF2B5EF4-FFF2-40B4-BE49-F238E27FC236}">
                <a16:creationId xmlns:a16="http://schemas.microsoft.com/office/drawing/2014/main" id="{0A7E883A-5927-45B9-A5FB-8EFF513E0CAA}"/>
              </a:ext>
            </a:extLst>
          </p:cNvPr>
          <p:cNvSpPr>
            <a:spLocks noGrp="1"/>
          </p:cNvSpPr>
          <p:nvPr>
            <p:ph type="body" sz="half" idx="19" hasCustomPrompt="1"/>
          </p:nvPr>
        </p:nvSpPr>
        <p:spPr>
          <a:xfrm>
            <a:off x="6709779" y="1295401"/>
            <a:ext cx="2268187" cy="300227"/>
          </a:xfrm>
        </p:spPr>
        <p:txBody>
          <a:bodyPr>
            <a:noAutofit/>
          </a:bodyPr>
          <a:lstStyle>
            <a:lvl1pPr marL="0" indent="0" algn="l">
              <a:buNone/>
              <a:defRPr sz="1200" i="0">
                <a:solidFill>
                  <a:schemeClr val="accent4">
                    <a:lumMod val="50000"/>
                  </a:schemeClr>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33" name="Picture Placeholder 29" descr="An empty placeholder to add an image. Click on the placeholder and select the image that you wish to add.">
            <a:extLst>
              <a:ext uri="{FF2B5EF4-FFF2-40B4-BE49-F238E27FC236}">
                <a16:creationId xmlns:a16="http://schemas.microsoft.com/office/drawing/2014/main" id="{85FEB9CB-F2B1-47F4-9097-30FAF7942942}"/>
              </a:ext>
            </a:extLst>
          </p:cNvPr>
          <p:cNvSpPr>
            <a:spLocks noGrp="1"/>
          </p:cNvSpPr>
          <p:nvPr>
            <p:ph type="pic" sz="quarter" idx="20" hasCustomPrompt="1"/>
          </p:nvPr>
        </p:nvSpPr>
        <p:spPr>
          <a:xfrm>
            <a:off x="166035" y="1313129"/>
            <a:ext cx="1920240" cy="2560320"/>
          </a:xfrm>
          <a:solidFill>
            <a:schemeClr val="accent4">
              <a:lumMod val="20000"/>
              <a:lumOff val="80000"/>
            </a:schemeClr>
          </a:solidFill>
        </p:spPr>
        <p:txBody>
          <a:bodyPr anchor="ctr" anchorCtr="0">
            <a:normAutofit/>
          </a:bodyPr>
          <a:lstStyle>
            <a:lvl1pPr marL="0" indent="0" algn="ctr">
              <a:buNone/>
              <a:defRPr sz="1500"/>
            </a:lvl1pPr>
          </a:lstStyle>
          <a:p>
            <a:r>
              <a:rPr lang="en-US" dirty="0"/>
              <a:t>Add a picture</a:t>
            </a:r>
          </a:p>
        </p:txBody>
      </p:sp>
      <p:sp>
        <p:nvSpPr>
          <p:cNvPr id="34" name="Text Placeholder 3">
            <a:extLst>
              <a:ext uri="{FF2B5EF4-FFF2-40B4-BE49-F238E27FC236}">
                <a16:creationId xmlns:a16="http://schemas.microsoft.com/office/drawing/2014/main" id="{18F989E1-F209-41C2-AEC2-BDDDEE48E1E5}"/>
              </a:ext>
            </a:extLst>
          </p:cNvPr>
          <p:cNvSpPr>
            <a:spLocks noGrp="1"/>
          </p:cNvSpPr>
          <p:nvPr>
            <p:ph type="body" sz="half" idx="21" hasCustomPrompt="1"/>
          </p:nvPr>
        </p:nvSpPr>
        <p:spPr>
          <a:xfrm>
            <a:off x="347719" y="3878284"/>
            <a:ext cx="1737120" cy="2751276"/>
          </a:xfrm>
        </p:spPr>
        <p:txBody>
          <a:bodyPr numCol="1">
            <a:normAutofit/>
          </a:bodyPr>
          <a:lstStyle>
            <a:lvl1pPr marL="0" indent="0">
              <a:lnSpc>
                <a:spcPct val="100000"/>
              </a:lnSpc>
              <a:spcBef>
                <a:spcPts val="450"/>
              </a:spcBef>
              <a:buClr>
                <a:schemeClr val="accent2">
                  <a:lumMod val="50000"/>
                </a:schemeClr>
              </a:buClr>
              <a:buSzPct val="120000"/>
              <a:buFont typeface="+mj-lt"/>
              <a:buNone/>
              <a:defRPr sz="9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40" name="Picture Placeholder 29" descr="An empty placeholder to add an image. Click on the placeholder and select the image that you wish to add.">
            <a:extLst>
              <a:ext uri="{FF2B5EF4-FFF2-40B4-BE49-F238E27FC236}">
                <a16:creationId xmlns:a16="http://schemas.microsoft.com/office/drawing/2014/main" id="{45707C7B-9828-45A7-AF95-4A3BE756BBBA}"/>
              </a:ext>
            </a:extLst>
          </p:cNvPr>
          <p:cNvSpPr>
            <a:spLocks noGrp="1"/>
          </p:cNvSpPr>
          <p:nvPr>
            <p:ph type="pic" sz="quarter" idx="29" hasCustomPrompt="1"/>
          </p:nvPr>
        </p:nvSpPr>
        <p:spPr>
          <a:xfrm>
            <a:off x="2376057" y="1313129"/>
            <a:ext cx="1920240" cy="2560320"/>
          </a:xfrm>
          <a:solidFill>
            <a:schemeClr val="accent4">
              <a:lumMod val="20000"/>
              <a:lumOff val="80000"/>
            </a:schemeClr>
          </a:solidFill>
        </p:spPr>
        <p:txBody>
          <a:bodyPr anchor="ctr" anchorCtr="0">
            <a:normAutofit/>
          </a:bodyPr>
          <a:lstStyle>
            <a:lvl1pPr marL="0" indent="0" algn="ctr">
              <a:buNone/>
              <a:defRPr sz="1500"/>
            </a:lvl1pPr>
          </a:lstStyle>
          <a:p>
            <a:r>
              <a:rPr lang="en-US" dirty="0"/>
              <a:t>Add a picture</a:t>
            </a:r>
          </a:p>
        </p:txBody>
      </p:sp>
      <p:sp>
        <p:nvSpPr>
          <p:cNvPr id="41" name="Picture Placeholder 29" descr="An empty placeholder to add an image. Click on the placeholder and select the image that you wish to add.">
            <a:extLst>
              <a:ext uri="{FF2B5EF4-FFF2-40B4-BE49-F238E27FC236}">
                <a16:creationId xmlns:a16="http://schemas.microsoft.com/office/drawing/2014/main" id="{56FDA5AA-A766-4B21-8377-9267FFBAE31F}"/>
              </a:ext>
            </a:extLst>
          </p:cNvPr>
          <p:cNvSpPr>
            <a:spLocks noGrp="1"/>
          </p:cNvSpPr>
          <p:nvPr>
            <p:ph type="pic" sz="quarter" idx="31" hasCustomPrompt="1"/>
          </p:nvPr>
        </p:nvSpPr>
        <p:spPr>
          <a:xfrm>
            <a:off x="4586078" y="1313129"/>
            <a:ext cx="1920240" cy="2560320"/>
          </a:xfrm>
          <a:solidFill>
            <a:schemeClr val="accent4">
              <a:lumMod val="20000"/>
              <a:lumOff val="80000"/>
            </a:schemeClr>
          </a:solidFill>
        </p:spPr>
        <p:txBody>
          <a:bodyPr anchor="ctr" anchorCtr="0">
            <a:normAutofit/>
          </a:bodyPr>
          <a:lstStyle>
            <a:lvl1pPr marL="0" indent="0" algn="ctr">
              <a:buNone/>
              <a:defRPr sz="1500"/>
            </a:lvl1pPr>
          </a:lstStyle>
          <a:p>
            <a:r>
              <a:rPr lang="en-US" dirty="0"/>
              <a:t>Add a picture</a:t>
            </a:r>
          </a:p>
        </p:txBody>
      </p:sp>
      <p:sp>
        <p:nvSpPr>
          <p:cNvPr id="42" name="Text Placeholder 3">
            <a:extLst>
              <a:ext uri="{FF2B5EF4-FFF2-40B4-BE49-F238E27FC236}">
                <a16:creationId xmlns:a16="http://schemas.microsoft.com/office/drawing/2014/main" id="{5771C520-4E5C-4853-AE35-F250CB8FB5D8}"/>
              </a:ext>
            </a:extLst>
          </p:cNvPr>
          <p:cNvSpPr>
            <a:spLocks noGrp="1"/>
          </p:cNvSpPr>
          <p:nvPr>
            <p:ph type="body" sz="half" idx="32" hasCustomPrompt="1"/>
          </p:nvPr>
        </p:nvSpPr>
        <p:spPr>
          <a:xfrm>
            <a:off x="2559177" y="3878284"/>
            <a:ext cx="1737120" cy="2751276"/>
          </a:xfrm>
        </p:spPr>
        <p:txBody>
          <a:bodyPr numCol="1">
            <a:normAutofit/>
          </a:bodyPr>
          <a:lstStyle>
            <a:lvl1pPr marL="0" indent="0">
              <a:lnSpc>
                <a:spcPct val="100000"/>
              </a:lnSpc>
              <a:spcBef>
                <a:spcPts val="450"/>
              </a:spcBef>
              <a:buClr>
                <a:schemeClr val="accent2">
                  <a:lumMod val="50000"/>
                </a:schemeClr>
              </a:buClr>
              <a:buSzPct val="120000"/>
              <a:buFont typeface="+mj-lt"/>
              <a:buNone/>
              <a:defRPr sz="9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44" name="Text Placeholder 3">
            <a:extLst>
              <a:ext uri="{FF2B5EF4-FFF2-40B4-BE49-F238E27FC236}">
                <a16:creationId xmlns:a16="http://schemas.microsoft.com/office/drawing/2014/main" id="{5C64EC75-B525-40E2-B054-6BA5895D0794}"/>
              </a:ext>
            </a:extLst>
          </p:cNvPr>
          <p:cNvSpPr>
            <a:spLocks noGrp="1"/>
          </p:cNvSpPr>
          <p:nvPr>
            <p:ph type="body" sz="half" idx="34" hasCustomPrompt="1"/>
          </p:nvPr>
        </p:nvSpPr>
        <p:spPr>
          <a:xfrm>
            <a:off x="4762114" y="3878284"/>
            <a:ext cx="1744205" cy="2751276"/>
          </a:xfrm>
        </p:spPr>
        <p:txBody>
          <a:bodyPr numCol="1">
            <a:normAutofit/>
          </a:bodyPr>
          <a:lstStyle>
            <a:lvl1pPr marL="0" indent="0">
              <a:lnSpc>
                <a:spcPct val="100000"/>
              </a:lnSpc>
              <a:spcBef>
                <a:spcPts val="450"/>
              </a:spcBef>
              <a:buClr>
                <a:schemeClr val="accent2">
                  <a:lumMod val="50000"/>
                </a:schemeClr>
              </a:buClr>
              <a:buSzPct val="120000"/>
              <a:buFont typeface="+mj-lt"/>
              <a:buNone/>
              <a:defRPr sz="9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46" name="Text Placeholder 27">
            <a:extLst>
              <a:ext uri="{FF2B5EF4-FFF2-40B4-BE49-F238E27FC236}">
                <a16:creationId xmlns:a16="http://schemas.microsoft.com/office/drawing/2014/main" id="{394C56F0-EE6F-474D-AB99-995F044BCB84}"/>
              </a:ext>
            </a:extLst>
          </p:cNvPr>
          <p:cNvSpPr>
            <a:spLocks noGrp="1"/>
          </p:cNvSpPr>
          <p:nvPr>
            <p:ph type="body" sz="quarter" idx="16" hasCustomPrompt="1"/>
          </p:nvPr>
        </p:nvSpPr>
        <p:spPr>
          <a:xfrm>
            <a:off x="6709779" y="213824"/>
            <a:ext cx="2243542" cy="952080"/>
          </a:xfrm>
          <a:noFill/>
          <a:ln>
            <a:noFill/>
          </a:ln>
        </p:spPr>
        <p:txBody>
          <a:bodyPr tIns="91440" bIns="91440" anchor="ctr" anchorCtr="0">
            <a:normAutofit/>
          </a:bodyPr>
          <a:lstStyle>
            <a:lvl1pPr marL="0" indent="0" algn="ctr">
              <a:lnSpc>
                <a:spcPct val="100000"/>
              </a:lnSpc>
              <a:spcBef>
                <a:spcPts val="0"/>
              </a:spcBef>
              <a:buNone/>
              <a:defRPr sz="900" i="1">
                <a:solidFill>
                  <a:schemeClr val="bg1"/>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text</a:t>
            </a:r>
          </a:p>
        </p:txBody>
      </p:sp>
      <p:sp>
        <p:nvSpPr>
          <p:cNvPr id="2" name="TextBox 1">
            <a:extLst>
              <a:ext uri="{FF2B5EF4-FFF2-40B4-BE49-F238E27FC236}">
                <a16:creationId xmlns:a16="http://schemas.microsoft.com/office/drawing/2014/main" id="{920B6783-0F8B-4A69-A5F6-7CB50E2B23A8}"/>
              </a:ext>
            </a:extLst>
          </p:cNvPr>
          <p:cNvSpPr txBox="1"/>
          <p:nvPr userDrawn="1"/>
        </p:nvSpPr>
        <p:spPr>
          <a:xfrm>
            <a:off x="86330" y="3873449"/>
            <a:ext cx="319318" cy="341632"/>
          </a:xfrm>
          <a:prstGeom prst="rect">
            <a:avLst/>
          </a:prstGeom>
          <a:noFill/>
        </p:spPr>
        <p:txBody>
          <a:bodyPr wrap="none" rtlCol="0">
            <a:spAutoFit/>
          </a:bodyPr>
          <a:lstStyle/>
          <a:p>
            <a:pPr marL="0" lvl="0" indent="0" algn="ctr" defTabSz="685800" rtl="0" eaLnBrk="1" latinLnBrk="0" hangingPunct="1">
              <a:lnSpc>
                <a:spcPct val="90000"/>
              </a:lnSpc>
              <a:spcBef>
                <a:spcPts val="750"/>
              </a:spcBef>
              <a:buFont typeface="Arial" panose="020B0604020202020204" pitchFamily="34" charset="0"/>
              <a:buNone/>
            </a:pPr>
            <a:r>
              <a:rPr lang="en-US" sz="1800" kern="1200" dirty="0">
                <a:solidFill>
                  <a:schemeClr val="accent4">
                    <a:lumMod val="50000"/>
                  </a:schemeClr>
                </a:solidFill>
                <a:latin typeface="+mn-lt"/>
                <a:ea typeface="+mn-ea"/>
                <a:cs typeface="+mn-cs"/>
              </a:rPr>
              <a:t>1</a:t>
            </a:r>
          </a:p>
        </p:txBody>
      </p:sp>
      <p:sp>
        <p:nvSpPr>
          <p:cNvPr id="21" name="TextBox 20">
            <a:extLst>
              <a:ext uri="{FF2B5EF4-FFF2-40B4-BE49-F238E27FC236}">
                <a16:creationId xmlns:a16="http://schemas.microsoft.com/office/drawing/2014/main" id="{CC4D1335-DA11-4DAC-BCA6-7BB8B148C97F}"/>
              </a:ext>
            </a:extLst>
          </p:cNvPr>
          <p:cNvSpPr txBox="1"/>
          <p:nvPr userDrawn="1"/>
        </p:nvSpPr>
        <p:spPr>
          <a:xfrm>
            <a:off x="2301089" y="3873449"/>
            <a:ext cx="319318" cy="341632"/>
          </a:xfrm>
          <a:prstGeom prst="rect">
            <a:avLst/>
          </a:prstGeom>
          <a:noFill/>
        </p:spPr>
        <p:txBody>
          <a:bodyPr wrap="none" rtlCol="0">
            <a:spAutoFit/>
          </a:bodyPr>
          <a:lstStyle/>
          <a:p>
            <a:pPr marL="0" lvl="0" indent="0" algn="ctr" defTabSz="685800" rtl="0" eaLnBrk="1" latinLnBrk="0" hangingPunct="1">
              <a:lnSpc>
                <a:spcPct val="90000"/>
              </a:lnSpc>
              <a:spcBef>
                <a:spcPts val="750"/>
              </a:spcBef>
              <a:buFont typeface="Arial" panose="020B0604020202020204" pitchFamily="34" charset="0"/>
              <a:buNone/>
            </a:pPr>
            <a:r>
              <a:rPr lang="en-US" sz="1800" kern="1200" dirty="0">
                <a:solidFill>
                  <a:schemeClr val="accent4">
                    <a:lumMod val="50000"/>
                  </a:schemeClr>
                </a:solidFill>
                <a:latin typeface="+mn-lt"/>
                <a:ea typeface="+mn-ea"/>
                <a:cs typeface="+mn-cs"/>
              </a:rPr>
              <a:t>2</a:t>
            </a:r>
          </a:p>
        </p:txBody>
      </p:sp>
      <p:sp>
        <p:nvSpPr>
          <p:cNvPr id="22" name="TextBox 21">
            <a:extLst>
              <a:ext uri="{FF2B5EF4-FFF2-40B4-BE49-F238E27FC236}">
                <a16:creationId xmlns:a16="http://schemas.microsoft.com/office/drawing/2014/main" id="{CB8EECED-0609-4B4F-AE03-A4F22DF062BA}"/>
              </a:ext>
            </a:extLst>
          </p:cNvPr>
          <p:cNvSpPr txBox="1"/>
          <p:nvPr userDrawn="1"/>
        </p:nvSpPr>
        <p:spPr>
          <a:xfrm>
            <a:off x="4515847" y="3873449"/>
            <a:ext cx="319318" cy="341632"/>
          </a:xfrm>
          <a:prstGeom prst="rect">
            <a:avLst/>
          </a:prstGeom>
          <a:noFill/>
        </p:spPr>
        <p:txBody>
          <a:bodyPr wrap="none" rtlCol="0">
            <a:spAutoFit/>
          </a:bodyPr>
          <a:lstStyle/>
          <a:p>
            <a:pPr marL="0" lvl="0" indent="0" algn="ctr" defTabSz="685800" rtl="0" eaLnBrk="1" latinLnBrk="0" hangingPunct="1">
              <a:lnSpc>
                <a:spcPct val="90000"/>
              </a:lnSpc>
              <a:spcBef>
                <a:spcPts val="750"/>
              </a:spcBef>
              <a:buFont typeface="Arial" panose="020B0604020202020204" pitchFamily="34" charset="0"/>
              <a:buNone/>
            </a:pPr>
            <a:r>
              <a:rPr lang="en-US" sz="1800" kern="1200" dirty="0">
                <a:solidFill>
                  <a:schemeClr val="accent4">
                    <a:lumMod val="50000"/>
                  </a:schemeClr>
                </a:solidFill>
                <a:latin typeface="+mn-lt"/>
                <a:ea typeface="+mn-ea"/>
                <a:cs typeface="+mn-cs"/>
              </a:rPr>
              <a:t>3</a:t>
            </a:r>
          </a:p>
        </p:txBody>
      </p:sp>
    </p:spTree>
    <p:extLst>
      <p:ext uri="{BB962C8B-B14F-4D97-AF65-F5344CB8AC3E}">
        <p14:creationId xmlns:p14="http://schemas.microsoft.com/office/powerpoint/2010/main" val="1657743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1 Recipe Book Recipe">
    <p:spTree>
      <p:nvGrpSpPr>
        <p:cNvPr id="1" name=""/>
        <p:cNvGrpSpPr/>
        <p:nvPr/>
      </p:nvGrpSpPr>
      <p:grpSpPr>
        <a:xfrm>
          <a:off x="0" y="0"/>
          <a:ext cx="0" cy="0"/>
          <a:chOff x="0" y="0"/>
          <a:chExt cx="0" cy="0"/>
        </a:xfrm>
      </p:grpSpPr>
      <p:sp>
        <p:nvSpPr>
          <p:cNvPr id="30" name="Picture Placeholder 29" descr="An empty placeholder to add an image. Click on the placeholder and select the image that you wish to add.">
            <a:extLst>
              <a:ext uri="{FF2B5EF4-FFF2-40B4-BE49-F238E27FC236}">
                <a16:creationId xmlns:a16="http://schemas.microsoft.com/office/drawing/2014/main" id="{69A9EAF2-ED61-42E4-B65B-25E4AA320B13}"/>
              </a:ext>
            </a:extLst>
          </p:cNvPr>
          <p:cNvSpPr>
            <a:spLocks noGrp="1"/>
          </p:cNvSpPr>
          <p:nvPr>
            <p:ph type="pic" sz="quarter" idx="17" hasCustomPrompt="1"/>
          </p:nvPr>
        </p:nvSpPr>
        <p:spPr>
          <a:xfrm>
            <a:off x="-5415" y="1181100"/>
            <a:ext cx="4342994" cy="5676900"/>
          </a:xfrm>
          <a:solidFill>
            <a:schemeClr val="accent2">
              <a:lumMod val="20000"/>
              <a:lumOff val="80000"/>
            </a:schemeClr>
          </a:solidFill>
        </p:spPr>
        <p:txBody>
          <a:bodyPr anchor="ctr" anchorCtr="0"/>
          <a:lstStyle>
            <a:lvl1pPr marL="0" indent="0" algn="ctr">
              <a:buNone/>
              <a:defRPr/>
            </a:lvl1pPr>
          </a:lstStyle>
          <a:p>
            <a:r>
              <a:rPr lang="en-US" dirty="0"/>
              <a:t>Add a picture</a:t>
            </a:r>
          </a:p>
        </p:txBody>
      </p:sp>
      <p:sp>
        <p:nvSpPr>
          <p:cNvPr id="25" name="Text Placeholder 3">
            <a:extLst>
              <a:ext uri="{FF2B5EF4-FFF2-40B4-BE49-F238E27FC236}">
                <a16:creationId xmlns:a16="http://schemas.microsoft.com/office/drawing/2014/main" id="{02D6ECAC-8814-4C60-BF83-103E85E412C4}"/>
              </a:ext>
            </a:extLst>
          </p:cNvPr>
          <p:cNvSpPr>
            <a:spLocks noGrp="1"/>
          </p:cNvSpPr>
          <p:nvPr>
            <p:ph type="body" sz="half" idx="14" hasCustomPrompt="1"/>
          </p:nvPr>
        </p:nvSpPr>
        <p:spPr>
          <a:xfrm>
            <a:off x="4513699" y="3734156"/>
            <a:ext cx="4439621" cy="2531389"/>
          </a:xfrm>
        </p:spPr>
        <p:txBody>
          <a:bodyPr numCol="2">
            <a:normAutofit/>
          </a:bodyPr>
          <a:lstStyle>
            <a:lvl1pPr marL="0" indent="0">
              <a:buClr>
                <a:schemeClr val="accent2">
                  <a:lumMod val="50000"/>
                </a:schemeClr>
              </a:buClr>
              <a:buSzPct val="120000"/>
              <a:buFont typeface="+mj-lt"/>
              <a:buNone/>
              <a:defRPr sz="900">
                <a:solidFill>
                  <a:srgbClr val="535C13"/>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24" name="Text Placeholder 3">
            <a:extLst>
              <a:ext uri="{FF2B5EF4-FFF2-40B4-BE49-F238E27FC236}">
                <a16:creationId xmlns:a16="http://schemas.microsoft.com/office/drawing/2014/main" id="{C7B6AD5B-AEF5-4540-940C-B1E1FEA3BCAB}"/>
              </a:ext>
            </a:extLst>
          </p:cNvPr>
          <p:cNvSpPr>
            <a:spLocks noGrp="1"/>
          </p:cNvSpPr>
          <p:nvPr>
            <p:ph type="body" sz="half" idx="13" hasCustomPrompt="1"/>
          </p:nvPr>
        </p:nvSpPr>
        <p:spPr>
          <a:xfrm>
            <a:off x="4513699" y="3406597"/>
            <a:ext cx="4439621" cy="267780"/>
          </a:xfrm>
        </p:spPr>
        <p:txBody>
          <a:bodyPr>
            <a:noAutofit/>
          </a:bodyPr>
          <a:lstStyle>
            <a:lvl1pPr marL="0" indent="0" algn="l">
              <a:buNone/>
              <a:defRPr sz="1200" i="0">
                <a:solidFill>
                  <a:schemeClr val="accent2">
                    <a:lumMod val="50000"/>
                  </a:schemeClr>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23" name="Text Placeholder 3">
            <a:extLst>
              <a:ext uri="{FF2B5EF4-FFF2-40B4-BE49-F238E27FC236}">
                <a16:creationId xmlns:a16="http://schemas.microsoft.com/office/drawing/2014/main" id="{8FC874B6-474C-46DC-AB76-6E061A973B8A}"/>
              </a:ext>
            </a:extLst>
          </p:cNvPr>
          <p:cNvSpPr>
            <a:spLocks noGrp="1"/>
          </p:cNvSpPr>
          <p:nvPr>
            <p:ph type="body" sz="half" idx="12" hasCustomPrompt="1"/>
          </p:nvPr>
        </p:nvSpPr>
        <p:spPr>
          <a:xfrm>
            <a:off x="4520997" y="1576050"/>
            <a:ext cx="4432324" cy="1778314"/>
          </a:xfrm>
        </p:spPr>
        <p:txBody>
          <a:bodyPr numCol="2">
            <a:normAutofit/>
          </a:bodyPr>
          <a:lstStyle>
            <a:lvl1pPr marL="175022" indent="-175022">
              <a:lnSpc>
                <a:spcPct val="100000"/>
              </a:lnSpc>
              <a:spcBef>
                <a:spcPts val="0"/>
              </a:spcBef>
              <a:buNone/>
              <a:tabLst>
                <a:tab pos="84535" algn="r"/>
                <a:tab pos="175022" algn="l"/>
              </a:tabLst>
              <a:defRPr sz="900">
                <a:solidFill>
                  <a:srgbClr val="535C13"/>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22" name="Text Placeholder 3">
            <a:extLst>
              <a:ext uri="{FF2B5EF4-FFF2-40B4-BE49-F238E27FC236}">
                <a16:creationId xmlns:a16="http://schemas.microsoft.com/office/drawing/2014/main" id="{425F942B-DAF3-40B3-B77F-A8C9BE692B7D}"/>
              </a:ext>
            </a:extLst>
          </p:cNvPr>
          <p:cNvSpPr>
            <a:spLocks noGrp="1"/>
          </p:cNvSpPr>
          <p:nvPr>
            <p:ph type="body" sz="half" idx="11" hasCustomPrompt="1"/>
          </p:nvPr>
        </p:nvSpPr>
        <p:spPr>
          <a:xfrm>
            <a:off x="4515582" y="1290047"/>
            <a:ext cx="4439621" cy="267780"/>
          </a:xfrm>
        </p:spPr>
        <p:txBody>
          <a:bodyPr>
            <a:noAutofit/>
          </a:bodyPr>
          <a:lstStyle>
            <a:lvl1pPr marL="0" indent="0" algn="l">
              <a:buNone/>
              <a:defRPr sz="1200" i="0">
                <a:solidFill>
                  <a:schemeClr val="accent2">
                    <a:lumMod val="50000"/>
                  </a:schemeClr>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7" name="Rectangle 6">
            <a:extLst>
              <a:ext uri="{FF2B5EF4-FFF2-40B4-BE49-F238E27FC236}">
                <a16:creationId xmlns:a16="http://schemas.microsoft.com/office/drawing/2014/main" id="{7AAE68E5-082A-4AFA-AC51-54889A99670B}"/>
              </a:ext>
            </a:extLst>
          </p:cNvPr>
          <p:cNvSpPr/>
          <p:nvPr userDrawn="1"/>
        </p:nvSpPr>
        <p:spPr>
          <a:xfrm>
            <a:off x="-11430" y="0"/>
            <a:ext cx="9155430" cy="1181100"/>
          </a:xfrm>
          <a:prstGeom prst="rect">
            <a:avLst/>
          </a:prstGeom>
          <a:solidFill>
            <a:schemeClr val="accent2">
              <a:lumMod val="5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350" dirty="0"/>
          </a:p>
        </p:txBody>
      </p:sp>
      <p:sp>
        <p:nvSpPr>
          <p:cNvPr id="21" name="Text Placeholder 3">
            <a:extLst>
              <a:ext uri="{FF2B5EF4-FFF2-40B4-BE49-F238E27FC236}">
                <a16:creationId xmlns:a16="http://schemas.microsoft.com/office/drawing/2014/main" id="{522CA51A-0C04-4FC6-8732-A2C2343AF506}"/>
              </a:ext>
            </a:extLst>
          </p:cNvPr>
          <p:cNvSpPr>
            <a:spLocks noGrp="1"/>
          </p:cNvSpPr>
          <p:nvPr>
            <p:ph type="body" sz="half" idx="2" hasCustomPrompt="1"/>
          </p:nvPr>
        </p:nvSpPr>
        <p:spPr>
          <a:xfrm>
            <a:off x="7051041" y="877386"/>
            <a:ext cx="1922012" cy="228601"/>
          </a:xfrm>
        </p:spPr>
        <p:txBody>
          <a:bodyPr>
            <a:normAutofit/>
          </a:bodyPr>
          <a:lstStyle>
            <a:lvl1pPr marL="0" indent="0" algn="r">
              <a:buNone/>
              <a:defRPr sz="825" i="1">
                <a:solidFill>
                  <a:schemeClr val="bg1"/>
                </a:solidFill>
                <a:latin typeface="+mj-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20" name="Subtitle 2">
            <a:extLst>
              <a:ext uri="{FF2B5EF4-FFF2-40B4-BE49-F238E27FC236}">
                <a16:creationId xmlns:a16="http://schemas.microsoft.com/office/drawing/2014/main" id="{14C40663-56FC-4BDA-A2FD-599A32A8CD21}"/>
              </a:ext>
            </a:extLst>
          </p:cNvPr>
          <p:cNvSpPr>
            <a:spLocks noGrp="1"/>
          </p:cNvSpPr>
          <p:nvPr>
            <p:ph type="subTitle" idx="10" hasCustomPrompt="1"/>
          </p:nvPr>
        </p:nvSpPr>
        <p:spPr>
          <a:xfrm>
            <a:off x="148590" y="805902"/>
            <a:ext cx="6858000" cy="375199"/>
          </a:xfrm>
        </p:spPr>
        <p:txBody>
          <a:bodyPr>
            <a:normAutofit/>
          </a:bodyPr>
          <a:lstStyle>
            <a:lvl1pPr marL="0" indent="0" algn="l">
              <a:buNone/>
              <a:defRPr sz="1200" i="1">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add subtitle</a:t>
            </a:r>
          </a:p>
        </p:txBody>
      </p:sp>
      <p:sp>
        <p:nvSpPr>
          <p:cNvPr id="18" name="Title 1">
            <a:extLst>
              <a:ext uri="{FF2B5EF4-FFF2-40B4-BE49-F238E27FC236}">
                <a16:creationId xmlns:a16="http://schemas.microsoft.com/office/drawing/2014/main" id="{6B7BA88D-F843-4122-A255-381B3A7EE79F}"/>
              </a:ext>
            </a:extLst>
          </p:cNvPr>
          <p:cNvSpPr>
            <a:spLocks noGrp="1"/>
          </p:cNvSpPr>
          <p:nvPr>
            <p:ph type="title" hasCustomPrompt="1"/>
          </p:nvPr>
        </p:nvSpPr>
        <p:spPr>
          <a:xfrm>
            <a:off x="160020" y="117834"/>
            <a:ext cx="8793300" cy="634092"/>
          </a:xfrm>
        </p:spPr>
        <p:txBody>
          <a:bodyPr>
            <a:normAutofit/>
          </a:bodyPr>
          <a:lstStyle>
            <a:lvl1pPr>
              <a:defRPr sz="2700">
                <a:solidFill>
                  <a:schemeClr val="bg1"/>
                </a:solidFill>
              </a:defRPr>
            </a:lvl1pPr>
          </a:lstStyle>
          <a:p>
            <a:r>
              <a:rPr lang="en-US" dirty="0"/>
              <a:t>Click to add Title</a:t>
            </a:r>
          </a:p>
        </p:txBody>
      </p:sp>
      <p:sp>
        <p:nvSpPr>
          <p:cNvPr id="28" name="Text Placeholder 27">
            <a:extLst>
              <a:ext uri="{FF2B5EF4-FFF2-40B4-BE49-F238E27FC236}">
                <a16:creationId xmlns:a16="http://schemas.microsoft.com/office/drawing/2014/main" id="{2BBF59D2-23BC-4077-814F-E2E3AE580999}"/>
              </a:ext>
            </a:extLst>
          </p:cNvPr>
          <p:cNvSpPr>
            <a:spLocks noGrp="1"/>
          </p:cNvSpPr>
          <p:nvPr>
            <p:ph type="body" sz="quarter" idx="16" hasCustomPrompt="1"/>
          </p:nvPr>
        </p:nvSpPr>
        <p:spPr>
          <a:xfrm>
            <a:off x="7181595" y="4992428"/>
            <a:ext cx="1458093" cy="1020891"/>
          </a:xfrm>
          <a:solidFill>
            <a:schemeClr val="accent2">
              <a:lumMod val="20000"/>
              <a:lumOff val="80000"/>
            </a:schemeClr>
          </a:solidFill>
          <a:ln>
            <a:noFill/>
          </a:ln>
        </p:spPr>
        <p:txBody>
          <a:bodyPr tIns="91440" bIns="91440" anchor="ctr" anchorCtr="0">
            <a:normAutofit/>
          </a:bodyPr>
          <a:lstStyle>
            <a:lvl1pPr marL="0" indent="0" algn="ctr">
              <a:lnSpc>
                <a:spcPct val="100000"/>
              </a:lnSpc>
              <a:spcBef>
                <a:spcPts val="0"/>
              </a:spcBef>
              <a:buNone/>
              <a:defRPr sz="900" i="1">
                <a:solidFill>
                  <a:schemeClr val="accent2">
                    <a:lumMod val="50000"/>
                  </a:schemeClr>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text</a:t>
            </a:r>
          </a:p>
        </p:txBody>
      </p:sp>
      <p:sp>
        <p:nvSpPr>
          <p:cNvPr id="26" name="Text Placeholder 3">
            <a:extLst>
              <a:ext uri="{FF2B5EF4-FFF2-40B4-BE49-F238E27FC236}">
                <a16:creationId xmlns:a16="http://schemas.microsoft.com/office/drawing/2014/main" id="{65B16179-CC8B-4981-9526-8E3E08E72C6A}"/>
              </a:ext>
            </a:extLst>
          </p:cNvPr>
          <p:cNvSpPr>
            <a:spLocks noGrp="1"/>
          </p:cNvSpPr>
          <p:nvPr>
            <p:ph type="body" sz="half" idx="15" hasCustomPrompt="1"/>
          </p:nvPr>
        </p:nvSpPr>
        <p:spPr>
          <a:xfrm>
            <a:off x="4513699" y="6291374"/>
            <a:ext cx="4439621" cy="352803"/>
          </a:xfrm>
        </p:spPr>
        <p:txBody>
          <a:bodyPr numCol="1">
            <a:normAutofit/>
          </a:bodyPr>
          <a:lstStyle>
            <a:lvl1pPr marL="0" indent="0">
              <a:buNone/>
              <a:defRPr sz="75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Tree>
    <p:extLst>
      <p:ext uri="{BB962C8B-B14F-4D97-AF65-F5344CB8AC3E}">
        <p14:creationId xmlns:p14="http://schemas.microsoft.com/office/powerpoint/2010/main" val="10643309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4 Recipe Book Recip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D41EDA9-50CC-431D-A9E2-D8B28F1D9DD2}"/>
              </a:ext>
            </a:extLst>
          </p:cNvPr>
          <p:cNvSpPr/>
          <p:nvPr userDrawn="1"/>
        </p:nvSpPr>
        <p:spPr>
          <a:xfrm>
            <a:off x="-11430" y="0"/>
            <a:ext cx="4341114" cy="1181100"/>
          </a:xfrm>
          <a:prstGeom prst="rect">
            <a:avLst/>
          </a:prstGeom>
          <a:solidFill>
            <a:schemeClr val="accent4">
              <a:lumMod val="5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350" dirty="0"/>
          </a:p>
        </p:txBody>
      </p:sp>
      <p:sp>
        <p:nvSpPr>
          <p:cNvPr id="20" name="Subtitle 2">
            <a:extLst>
              <a:ext uri="{FF2B5EF4-FFF2-40B4-BE49-F238E27FC236}">
                <a16:creationId xmlns:a16="http://schemas.microsoft.com/office/drawing/2014/main" id="{14C40663-56FC-4BDA-A2FD-599A32A8CD21}"/>
              </a:ext>
            </a:extLst>
          </p:cNvPr>
          <p:cNvSpPr>
            <a:spLocks noGrp="1"/>
          </p:cNvSpPr>
          <p:nvPr>
            <p:ph type="subTitle" idx="10" hasCustomPrompt="1"/>
          </p:nvPr>
        </p:nvSpPr>
        <p:spPr>
          <a:xfrm>
            <a:off x="1774659" y="859534"/>
            <a:ext cx="2555026" cy="321566"/>
          </a:xfrm>
        </p:spPr>
        <p:txBody>
          <a:bodyPr>
            <a:normAutofit/>
          </a:bodyPr>
          <a:lstStyle>
            <a:lvl1pPr marL="0" indent="0" algn="r">
              <a:buNone/>
              <a:defRPr sz="1050" i="1">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add subtitle</a:t>
            </a:r>
          </a:p>
        </p:txBody>
      </p:sp>
      <p:sp>
        <p:nvSpPr>
          <p:cNvPr id="18" name="Title 1">
            <a:extLst>
              <a:ext uri="{FF2B5EF4-FFF2-40B4-BE49-F238E27FC236}">
                <a16:creationId xmlns:a16="http://schemas.microsoft.com/office/drawing/2014/main" id="{6B7BA88D-F843-4122-A255-381B3A7EE79F}"/>
              </a:ext>
            </a:extLst>
          </p:cNvPr>
          <p:cNvSpPr>
            <a:spLocks noGrp="1"/>
          </p:cNvSpPr>
          <p:nvPr>
            <p:ph type="title" hasCustomPrompt="1"/>
          </p:nvPr>
        </p:nvSpPr>
        <p:spPr>
          <a:xfrm>
            <a:off x="160021" y="165960"/>
            <a:ext cx="4169664" cy="634092"/>
          </a:xfrm>
        </p:spPr>
        <p:txBody>
          <a:bodyPr>
            <a:normAutofit/>
          </a:bodyPr>
          <a:lstStyle>
            <a:lvl1pPr algn="r">
              <a:defRPr sz="2100">
                <a:solidFill>
                  <a:schemeClr val="bg1"/>
                </a:solidFill>
              </a:defRPr>
            </a:lvl1pPr>
          </a:lstStyle>
          <a:p>
            <a:r>
              <a:rPr lang="en-US" dirty="0"/>
              <a:t>Click to add Title</a:t>
            </a:r>
          </a:p>
        </p:txBody>
      </p:sp>
      <p:sp>
        <p:nvSpPr>
          <p:cNvPr id="19" name="Rectangle 18">
            <a:extLst>
              <a:ext uri="{FF2B5EF4-FFF2-40B4-BE49-F238E27FC236}">
                <a16:creationId xmlns:a16="http://schemas.microsoft.com/office/drawing/2014/main" id="{BAB15BB6-BF7A-460B-81E4-6CA74B3B1A58}"/>
              </a:ext>
            </a:extLst>
          </p:cNvPr>
          <p:cNvSpPr/>
          <p:nvPr userDrawn="1"/>
        </p:nvSpPr>
        <p:spPr>
          <a:xfrm>
            <a:off x="0" y="1181101"/>
            <a:ext cx="4341114" cy="56769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0" name="Picture Placeholder 29" descr="An empty placeholder to add an image. Click on the placeholder and select the image that you wish to add.">
            <a:extLst>
              <a:ext uri="{FF2B5EF4-FFF2-40B4-BE49-F238E27FC236}">
                <a16:creationId xmlns:a16="http://schemas.microsoft.com/office/drawing/2014/main" id="{69A9EAF2-ED61-42E4-B65B-25E4AA320B13}"/>
              </a:ext>
            </a:extLst>
          </p:cNvPr>
          <p:cNvSpPr>
            <a:spLocks noGrp="1"/>
          </p:cNvSpPr>
          <p:nvPr>
            <p:ph type="pic" sz="quarter" idx="17" hasCustomPrompt="1"/>
          </p:nvPr>
        </p:nvSpPr>
        <p:spPr>
          <a:xfrm>
            <a:off x="138058" y="129986"/>
            <a:ext cx="1104138" cy="1444752"/>
          </a:xfrm>
          <a:solidFill>
            <a:schemeClr val="bg1"/>
          </a:solidFill>
        </p:spPr>
        <p:txBody>
          <a:bodyPr anchor="ctr" anchorCtr="0">
            <a:normAutofit/>
          </a:bodyPr>
          <a:lstStyle>
            <a:lvl1pPr marL="0" indent="0" algn="ctr">
              <a:buNone/>
              <a:defRPr sz="1350"/>
            </a:lvl1pPr>
          </a:lstStyle>
          <a:p>
            <a:r>
              <a:rPr lang="en-US" dirty="0"/>
              <a:t>Add a picture</a:t>
            </a:r>
          </a:p>
        </p:txBody>
      </p:sp>
      <p:sp>
        <p:nvSpPr>
          <p:cNvPr id="27" name="Text Placeholder 27">
            <a:extLst>
              <a:ext uri="{FF2B5EF4-FFF2-40B4-BE49-F238E27FC236}">
                <a16:creationId xmlns:a16="http://schemas.microsoft.com/office/drawing/2014/main" id="{7B211DA6-5909-4778-ACCB-FDDE1061AEEB}"/>
              </a:ext>
            </a:extLst>
          </p:cNvPr>
          <p:cNvSpPr>
            <a:spLocks noGrp="1"/>
          </p:cNvSpPr>
          <p:nvPr>
            <p:ph type="body" sz="quarter" idx="18" hasCustomPrompt="1"/>
          </p:nvPr>
        </p:nvSpPr>
        <p:spPr>
          <a:xfrm>
            <a:off x="138059" y="1886336"/>
            <a:ext cx="1104138" cy="1971790"/>
          </a:xfrm>
          <a:noFill/>
          <a:ln>
            <a:noFill/>
          </a:ln>
        </p:spPr>
        <p:txBody>
          <a:bodyPr tIns="91440" bIns="91440" anchor="t" anchorCtr="0">
            <a:normAutofit/>
          </a:bodyPr>
          <a:lstStyle>
            <a:lvl1pPr marL="0" indent="0" algn="ctr">
              <a:lnSpc>
                <a:spcPct val="100000"/>
              </a:lnSpc>
              <a:spcBef>
                <a:spcPts val="0"/>
              </a:spcBef>
              <a:buNone/>
              <a:defRPr sz="900" i="1">
                <a:solidFill>
                  <a:schemeClr val="accent4">
                    <a:lumMod val="50000"/>
                  </a:schemeClr>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text</a:t>
            </a:r>
          </a:p>
        </p:txBody>
      </p:sp>
      <p:sp>
        <p:nvSpPr>
          <p:cNvPr id="34" name="Text Placeholder 3">
            <a:extLst>
              <a:ext uri="{FF2B5EF4-FFF2-40B4-BE49-F238E27FC236}">
                <a16:creationId xmlns:a16="http://schemas.microsoft.com/office/drawing/2014/main" id="{5EFB9AC3-DB43-4B4E-B74E-1ED156A18510}"/>
              </a:ext>
            </a:extLst>
          </p:cNvPr>
          <p:cNvSpPr>
            <a:spLocks noGrp="1"/>
          </p:cNvSpPr>
          <p:nvPr>
            <p:ph type="body" sz="half" idx="12" hasCustomPrompt="1"/>
          </p:nvPr>
        </p:nvSpPr>
        <p:spPr>
          <a:xfrm>
            <a:off x="1450259" y="1886336"/>
            <a:ext cx="2808920" cy="4516873"/>
          </a:xfrm>
        </p:spPr>
        <p:txBody>
          <a:bodyPr numCol="1">
            <a:normAutofit/>
          </a:bodyPr>
          <a:lstStyle>
            <a:lvl1pPr marL="175022" indent="-175022">
              <a:lnSpc>
                <a:spcPct val="150000"/>
              </a:lnSpc>
              <a:spcBef>
                <a:spcPts val="0"/>
              </a:spcBef>
              <a:buNone/>
              <a:tabLst>
                <a:tab pos="84535" algn="r"/>
                <a:tab pos="175022" algn="l"/>
              </a:tabLst>
              <a:defRPr sz="900">
                <a:solidFill>
                  <a:schemeClr val="accent4">
                    <a:lumMod val="50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36" name="Text Placeholder 3">
            <a:extLst>
              <a:ext uri="{FF2B5EF4-FFF2-40B4-BE49-F238E27FC236}">
                <a16:creationId xmlns:a16="http://schemas.microsoft.com/office/drawing/2014/main" id="{1808718C-849A-4063-A7DB-6A25E4823A61}"/>
              </a:ext>
            </a:extLst>
          </p:cNvPr>
          <p:cNvSpPr>
            <a:spLocks noGrp="1"/>
          </p:cNvSpPr>
          <p:nvPr>
            <p:ph type="body" sz="half" idx="15" hasCustomPrompt="1"/>
          </p:nvPr>
        </p:nvSpPr>
        <p:spPr>
          <a:xfrm>
            <a:off x="1456916" y="6477582"/>
            <a:ext cx="2801902" cy="326903"/>
          </a:xfrm>
        </p:spPr>
        <p:txBody>
          <a:bodyPr numCol="2">
            <a:normAutofit/>
          </a:bodyPr>
          <a:lstStyle>
            <a:lvl1pPr marL="0" indent="0">
              <a:lnSpc>
                <a:spcPct val="100000"/>
              </a:lnSpc>
              <a:spcBef>
                <a:spcPts val="0"/>
              </a:spcBef>
              <a:buNone/>
              <a:defRPr sz="75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37" name="Picture Placeholder 29" descr="An empty placeholder to add an image. Click on the placeholder and select the image that you wish to add.">
            <a:extLst>
              <a:ext uri="{FF2B5EF4-FFF2-40B4-BE49-F238E27FC236}">
                <a16:creationId xmlns:a16="http://schemas.microsoft.com/office/drawing/2014/main" id="{ADBABE7C-83A0-42FB-9AB1-BD7454D9103E}"/>
              </a:ext>
            </a:extLst>
          </p:cNvPr>
          <p:cNvSpPr>
            <a:spLocks noGrp="1"/>
          </p:cNvSpPr>
          <p:nvPr>
            <p:ph type="pic" sz="quarter" idx="19" hasCustomPrompt="1"/>
          </p:nvPr>
        </p:nvSpPr>
        <p:spPr>
          <a:xfrm>
            <a:off x="4512857" y="296778"/>
            <a:ext cx="1405785" cy="1371600"/>
          </a:xfrm>
          <a:solidFill>
            <a:schemeClr val="accent4">
              <a:lumMod val="20000"/>
              <a:lumOff val="80000"/>
            </a:schemeClr>
          </a:solidFill>
        </p:spPr>
        <p:txBody>
          <a:bodyPr anchor="ctr" anchorCtr="0">
            <a:normAutofit/>
          </a:bodyPr>
          <a:lstStyle>
            <a:lvl1pPr marL="0" indent="0" algn="ctr">
              <a:buNone/>
              <a:defRPr sz="1350"/>
            </a:lvl1pPr>
          </a:lstStyle>
          <a:p>
            <a:r>
              <a:rPr lang="en-US" dirty="0"/>
              <a:t>Add a picture</a:t>
            </a:r>
          </a:p>
        </p:txBody>
      </p:sp>
      <p:sp>
        <p:nvSpPr>
          <p:cNvPr id="38" name="Picture Placeholder 29" descr="An empty placeholder to add an image. Click on the placeholder and select the image that you wish to add.">
            <a:extLst>
              <a:ext uri="{FF2B5EF4-FFF2-40B4-BE49-F238E27FC236}">
                <a16:creationId xmlns:a16="http://schemas.microsoft.com/office/drawing/2014/main" id="{6AA38BAD-E577-44E5-8652-7EB8884D85D4}"/>
              </a:ext>
            </a:extLst>
          </p:cNvPr>
          <p:cNvSpPr>
            <a:spLocks noGrp="1"/>
          </p:cNvSpPr>
          <p:nvPr>
            <p:ph type="pic" sz="quarter" idx="29" hasCustomPrompt="1"/>
          </p:nvPr>
        </p:nvSpPr>
        <p:spPr>
          <a:xfrm>
            <a:off x="4512857" y="1921978"/>
            <a:ext cx="1405785" cy="1371600"/>
          </a:xfrm>
          <a:solidFill>
            <a:schemeClr val="accent4">
              <a:lumMod val="20000"/>
              <a:lumOff val="80000"/>
            </a:schemeClr>
          </a:solidFill>
        </p:spPr>
        <p:txBody>
          <a:bodyPr anchor="ctr" anchorCtr="0">
            <a:normAutofit/>
          </a:bodyPr>
          <a:lstStyle>
            <a:lvl1pPr marL="0" indent="0" algn="ctr">
              <a:buNone/>
              <a:defRPr sz="1350"/>
            </a:lvl1pPr>
          </a:lstStyle>
          <a:p>
            <a:r>
              <a:rPr lang="en-US" dirty="0"/>
              <a:t>Add a picture</a:t>
            </a:r>
          </a:p>
        </p:txBody>
      </p:sp>
      <p:sp>
        <p:nvSpPr>
          <p:cNvPr id="39" name="Picture Placeholder 29" descr="An empty placeholder to add an image. Click on the placeholder and select the image that you wish to add.">
            <a:extLst>
              <a:ext uri="{FF2B5EF4-FFF2-40B4-BE49-F238E27FC236}">
                <a16:creationId xmlns:a16="http://schemas.microsoft.com/office/drawing/2014/main" id="{31089E30-35D5-4B63-962C-E69262F8A31B}"/>
              </a:ext>
            </a:extLst>
          </p:cNvPr>
          <p:cNvSpPr>
            <a:spLocks noGrp="1"/>
          </p:cNvSpPr>
          <p:nvPr>
            <p:ph type="pic" sz="quarter" idx="31" hasCustomPrompt="1"/>
          </p:nvPr>
        </p:nvSpPr>
        <p:spPr>
          <a:xfrm>
            <a:off x="4512857" y="3547178"/>
            <a:ext cx="1405785" cy="1371600"/>
          </a:xfrm>
          <a:solidFill>
            <a:schemeClr val="accent4">
              <a:lumMod val="20000"/>
              <a:lumOff val="80000"/>
            </a:schemeClr>
          </a:solidFill>
        </p:spPr>
        <p:txBody>
          <a:bodyPr anchor="ctr" anchorCtr="0">
            <a:normAutofit/>
          </a:bodyPr>
          <a:lstStyle>
            <a:lvl1pPr marL="0" indent="0" algn="ctr">
              <a:buNone/>
              <a:defRPr sz="1350"/>
            </a:lvl1pPr>
          </a:lstStyle>
          <a:p>
            <a:r>
              <a:rPr lang="en-US" dirty="0"/>
              <a:t>Add a picture</a:t>
            </a:r>
          </a:p>
        </p:txBody>
      </p:sp>
      <p:sp>
        <p:nvSpPr>
          <p:cNvPr id="40" name="Picture Placeholder 29" descr="An empty placeholder to add an image. Click on the placeholder and select the image that you wish to add.">
            <a:extLst>
              <a:ext uri="{FF2B5EF4-FFF2-40B4-BE49-F238E27FC236}">
                <a16:creationId xmlns:a16="http://schemas.microsoft.com/office/drawing/2014/main" id="{294891CE-B5DF-4EC9-BCD1-007200ADE6BF}"/>
              </a:ext>
            </a:extLst>
          </p:cNvPr>
          <p:cNvSpPr>
            <a:spLocks noGrp="1"/>
          </p:cNvSpPr>
          <p:nvPr>
            <p:ph type="pic" sz="quarter" idx="32" hasCustomPrompt="1"/>
          </p:nvPr>
        </p:nvSpPr>
        <p:spPr>
          <a:xfrm>
            <a:off x="4513247" y="5172377"/>
            <a:ext cx="1405785" cy="1371600"/>
          </a:xfrm>
          <a:solidFill>
            <a:schemeClr val="accent4">
              <a:lumMod val="20000"/>
              <a:lumOff val="80000"/>
            </a:schemeClr>
          </a:solidFill>
        </p:spPr>
        <p:txBody>
          <a:bodyPr anchor="ctr" anchorCtr="0">
            <a:normAutofit/>
          </a:bodyPr>
          <a:lstStyle>
            <a:lvl1pPr marL="0" indent="0" algn="ctr">
              <a:buNone/>
              <a:defRPr sz="1350"/>
            </a:lvl1pPr>
          </a:lstStyle>
          <a:p>
            <a:r>
              <a:rPr lang="en-US" dirty="0"/>
              <a:t>Add a picture</a:t>
            </a:r>
          </a:p>
        </p:txBody>
      </p:sp>
      <p:sp>
        <p:nvSpPr>
          <p:cNvPr id="53" name="Text Placeholder 3">
            <a:extLst>
              <a:ext uri="{FF2B5EF4-FFF2-40B4-BE49-F238E27FC236}">
                <a16:creationId xmlns:a16="http://schemas.microsoft.com/office/drawing/2014/main" id="{55A40829-372A-4BD2-9DFD-55A1E0FC7A6C}"/>
              </a:ext>
            </a:extLst>
          </p:cNvPr>
          <p:cNvSpPr>
            <a:spLocks noGrp="1"/>
          </p:cNvSpPr>
          <p:nvPr>
            <p:ph type="body" sz="half" idx="21" hasCustomPrompt="1"/>
          </p:nvPr>
        </p:nvSpPr>
        <p:spPr>
          <a:xfrm>
            <a:off x="6116536" y="269870"/>
            <a:ext cx="2896019" cy="1398509"/>
          </a:xfrm>
        </p:spPr>
        <p:txBody>
          <a:bodyPr numCol="1">
            <a:normAutofit/>
          </a:bodyPr>
          <a:lstStyle>
            <a:lvl1pPr marL="0" indent="0">
              <a:lnSpc>
                <a:spcPct val="100000"/>
              </a:lnSpc>
              <a:spcBef>
                <a:spcPts val="450"/>
              </a:spcBef>
              <a:buClr>
                <a:schemeClr val="accent2">
                  <a:lumMod val="50000"/>
                </a:schemeClr>
              </a:buClr>
              <a:buSzPct val="120000"/>
              <a:buFont typeface="+mj-lt"/>
              <a:buNone/>
              <a:defRPr sz="9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55" name="Text Placeholder 3">
            <a:extLst>
              <a:ext uri="{FF2B5EF4-FFF2-40B4-BE49-F238E27FC236}">
                <a16:creationId xmlns:a16="http://schemas.microsoft.com/office/drawing/2014/main" id="{D3ED1463-3FDC-4F77-A490-BB128AEB35E9}"/>
              </a:ext>
            </a:extLst>
          </p:cNvPr>
          <p:cNvSpPr>
            <a:spLocks noGrp="1"/>
          </p:cNvSpPr>
          <p:nvPr>
            <p:ph type="body" sz="half" idx="33" hasCustomPrompt="1"/>
          </p:nvPr>
        </p:nvSpPr>
        <p:spPr>
          <a:xfrm>
            <a:off x="6116536" y="1903491"/>
            <a:ext cx="2896019" cy="1398509"/>
          </a:xfrm>
        </p:spPr>
        <p:txBody>
          <a:bodyPr numCol="1">
            <a:normAutofit/>
          </a:bodyPr>
          <a:lstStyle>
            <a:lvl1pPr marL="0" indent="0">
              <a:lnSpc>
                <a:spcPct val="100000"/>
              </a:lnSpc>
              <a:spcBef>
                <a:spcPts val="450"/>
              </a:spcBef>
              <a:buClr>
                <a:schemeClr val="accent2">
                  <a:lumMod val="50000"/>
                </a:schemeClr>
              </a:buClr>
              <a:buSzPct val="120000"/>
              <a:buFont typeface="+mj-lt"/>
              <a:buNone/>
              <a:defRPr sz="9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57" name="Text Placeholder 3">
            <a:extLst>
              <a:ext uri="{FF2B5EF4-FFF2-40B4-BE49-F238E27FC236}">
                <a16:creationId xmlns:a16="http://schemas.microsoft.com/office/drawing/2014/main" id="{66CBE1DF-E937-4AEA-A7F9-8B809516E332}"/>
              </a:ext>
            </a:extLst>
          </p:cNvPr>
          <p:cNvSpPr>
            <a:spLocks noGrp="1"/>
          </p:cNvSpPr>
          <p:nvPr>
            <p:ph type="body" sz="half" idx="35" hasCustomPrompt="1"/>
          </p:nvPr>
        </p:nvSpPr>
        <p:spPr>
          <a:xfrm>
            <a:off x="6116536" y="3537112"/>
            <a:ext cx="2896019" cy="1398509"/>
          </a:xfrm>
        </p:spPr>
        <p:txBody>
          <a:bodyPr numCol="1">
            <a:normAutofit/>
          </a:bodyPr>
          <a:lstStyle>
            <a:lvl1pPr marL="0" indent="0">
              <a:lnSpc>
                <a:spcPct val="100000"/>
              </a:lnSpc>
              <a:spcBef>
                <a:spcPts val="450"/>
              </a:spcBef>
              <a:buClr>
                <a:schemeClr val="accent2">
                  <a:lumMod val="50000"/>
                </a:schemeClr>
              </a:buClr>
              <a:buSzPct val="120000"/>
              <a:buFont typeface="+mj-lt"/>
              <a:buNone/>
              <a:defRPr sz="9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25" name="Text Placeholder 3">
            <a:extLst>
              <a:ext uri="{FF2B5EF4-FFF2-40B4-BE49-F238E27FC236}">
                <a16:creationId xmlns:a16="http://schemas.microsoft.com/office/drawing/2014/main" id="{4C47130C-295F-469B-8A2F-DACEF5B5A598}"/>
              </a:ext>
            </a:extLst>
          </p:cNvPr>
          <p:cNvSpPr>
            <a:spLocks noGrp="1"/>
          </p:cNvSpPr>
          <p:nvPr>
            <p:ph type="body" sz="half" idx="11" hasCustomPrompt="1"/>
          </p:nvPr>
        </p:nvSpPr>
        <p:spPr>
          <a:xfrm>
            <a:off x="1445805" y="1480561"/>
            <a:ext cx="2808920" cy="313240"/>
          </a:xfrm>
        </p:spPr>
        <p:txBody>
          <a:bodyPr>
            <a:noAutofit/>
          </a:bodyPr>
          <a:lstStyle>
            <a:lvl1pPr marL="0" indent="0" algn="l">
              <a:buNone/>
              <a:defRPr sz="1200" i="0">
                <a:solidFill>
                  <a:schemeClr val="accent4">
                    <a:lumMod val="50000"/>
                  </a:schemeClr>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59" name="Text Placeholder 3">
            <a:extLst>
              <a:ext uri="{FF2B5EF4-FFF2-40B4-BE49-F238E27FC236}">
                <a16:creationId xmlns:a16="http://schemas.microsoft.com/office/drawing/2014/main" id="{A93AA9FB-7091-4FF0-8330-340B0A90ACBB}"/>
              </a:ext>
            </a:extLst>
          </p:cNvPr>
          <p:cNvSpPr>
            <a:spLocks noGrp="1"/>
          </p:cNvSpPr>
          <p:nvPr>
            <p:ph type="body" sz="half" idx="37" hasCustomPrompt="1"/>
          </p:nvPr>
        </p:nvSpPr>
        <p:spPr>
          <a:xfrm>
            <a:off x="6116536" y="5170733"/>
            <a:ext cx="2896019" cy="1398509"/>
          </a:xfrm>
        </p:spPr>
        <p:txBody>
          <a:bodyPr numCol="1">
            <a:normAutofit/>
          </a:bodyPr>
          <a:lstStyle>
            <a:lvl1pPr marL="0" indent="0">
              <a:lnSpc>
                <a:spcPct val="100000"/>
              </a:lnSpc>
              <a:spcBef>
                <a:spcPts val="450"/>
              </a:spcBef>
              <a:buClr>
                <a:schemeClr val="accent2">
                  <a:lumMod val="50000"/>
                </a:schemeClr>
              </a:buClr>
              <a:buSzPct val="120000"/>
              <a:buFont typeface="+mj-lt"/>
              <a:buNone/>
              <a:defRPr sz="9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23" name="TextBox 22">
            <a:extLst>
              <a:ext uri="{FF2B5EF4-FFF2-40B4-BE49-F238E27FC236}">
                <a16:creationId xmlns:a16="http://schemas.microsoft.com/office/drawing/2014/main" id="{F58024DC-2BD1-48B2-9B50-F47B3CEF4820}"/>
              </a:ext>
            </a:extLst>
          </p:cNvPr>
          <p:cNvSpPr txBox="1"/>
          <p:nvPr userDrawn="1"/>
        </p:nvSpPr>
        <p:spPr>
          <a:xfrm>
            <a:off x="5870355" y="269870"/>
            <a:ext cx="285656" cy="279307"/>
          </a:xfrm>
          <a:prstGeom prst="rect">
            <a:avLst/>
          </a:prstGeom>
          <a:noFill/>
        </p:spPr>
        <p:txBody>
          <a:bodyPr wrap="none" rtlCol="0">
            <a:spAutoFit/>
          </a:bodyPr>
          <a:lstStyle/>
          <a:p>
            <a:pPr marL="0" lvl="0" indent="0" algn="r" defTabSz="685800" rtl="0" eaLnBrk="1" latinLnBrk="0" hangingPunct="1">
              <a:lnSpc>
                <a:spcPct val="90000"/>
              </a:lnSpc>
              <a:spcBef>
                <a:spcPts val="750"/>
              </a:spcBef>
              <a:buFont typeface="Arial" panose="020B0604020202020204" pitchFamily="34" charset="0"/>
              <a:buNone/>
            </a:pPr>
            <a:r>
              <a:rPr lang="en-US" sz="1350" kern="1200" dirty="0">
                <a:solidFill>
                  <a:schemeClr val="accent4">
                    <a:lumMod val="50000"/>
                  </a:schemeClr>
                </a:solidFill>
                <a:latin typeface="+mn-lt"/>
                <a:ea typeface="+mn-ea"/>
                <a:cs typeface="+mn-cs"/>
              </a:rPr>
              <a:t>1</a:t>
            </a:r>
          </a:p>
        </p:txBody>
      </p:sp>
      <p:sp>
        <p:nvSpPr>
          <p:cNvPr id="24" name="TextBox 23">
            <a:extLst>
              <a:ext uri="{FF2B5EF4-FFF2-40B4-BE49-F238E27FC236}">
                <a16:creationId xmlns:a16="http://schemas.microsoft.com/office/drawing/2014/main" id="{277DCCC3-3098-4343-B77B-3D23E8F17FFD}"/>
              </a:ext>
            </a:extLst>
          </p:cNvPr>
          <p:cNvSpPr txBox="1"/>
          <p:nvPr userDrawn="1"/>
        </p:nvSpPr>
        <p:spPr>
          <a:xfrm>
            <a:off x="5870355" y="1902429"/>
            <a:ext cx="285656" cy="279307"/>
          </a:xfrm>
          <a:prstGeom prst="rect">
            <a:avLst/>
          </a:prstGeom>
          <a:noFill/>
        </p:spPr>
        <p:txBody>
          <a:bodyPr wrap="none" rtlCol="0">
            <a:spAutoFit/>
          </a:bodyPr>
          <a:lstStyle/>
          <a:p>
            <a:pPr marL="0" lvl="0" indent="0" algn="r" defTabSz="685800" rtl="0" eaLnBrk="1" latinLnBrk="0" hangingPunct="1">
              <a:lnSpc>
                <a:spcPct val="90000"/>
              </a:lnSpc>
              <a:spcBef>
                <a:spcPts val="750"/>
              </a:spcBef>
              <a:buFont typeface="Arial" panose="020B0604020202020204" pitchFamily="34" charset="0"/>
              <a:buNone/>
            </a:pPr>
            <a:r>
              <a:rPr lang="en-US" sz="1350" kern="1200" dirty="0">
                <a:solidFill>
                  <a:schemeClr val="accent4">
                    <a:lumMod val="50000"/>
                  </a:schemeClr>
                </a:solidFill>
                <a:latin typeface="+mn-lt"/>
                <a:ea typeface="+mn-ea"/>
                <a:cs typeface="+mn-cs"/>
              </a:rPr>
              <a:t>2</a:t>
            </a:r>
          </a:p>
        </p:txBody>
      </p:sp>
      <p:sp>
        <p:nvSpPr>
          <p:cNvPr id="26" name="TextBox 25">
            <a:extLst>
              <a:ext uri="{FF2B5EF4-FFF2-40B4-BE49-F238E27FC236}">
                <a16:creationId xmlns:a16="http://schemas.microsoft.com/office/drawing/2014/main" id="{47D9CE1B-5D25-4C27-8C90-7CA8B8B1E7EF}"/>
              </a:ext>
            </a:extLst>
          </p:cNvPr>
          <p:cNvSpPr txBox="1"/>
          <p:nvPr userDrawn="1"/>
        </p:nvSpPr>
        <p:spPr>
          <a:xfrm>
            <a:off x="5870355" y="3534988"/>
            <a:ext cx="285656" cy="279307"/>
          </a:xfrm>
          <a:prstGeom prst="rect">
            <a:avLst/>
          </a:prstGeom>
          <a:noFill/>
        </p:spPr>
        <p:txBody>
          <a:bodyPr wrap="none" rtlCol="0">
            <a:spAutoFit/>
          </a:bodyPr>
          <a:lstStyle/>
          <a:p>
            <a:pPr marL="0" lvl="0" indent="0" algn="r" defTabSz="685800" rtl="0" eaLnBrk="1" latinLnBrk="0" hangingPunct="1">
              <a:lnSpc>
                <a:spcPct val="90000"/>
              </a:lnSpc>
              <a:spcBef>
                <a:spcPts val="750"/>
              </a:spcBef>
              <a:buFont typeface="Arial" panose="020B0604020202020204" pitchFamily="34" charset="0"/>
              <a:buNone/>
            </a:pPr>
            <a:r>
              <a:rPr lang="en-US" sz="1350" kern="1200" dirty="0">
                <a:solidFill>
                  <a:schemeClr val="accent4">
                    <a:lumMod val="50000"/>
                  </a:schemeClr>
                </a:solidFill>
                <a:latin typeface="+mn-lt"/>
                <a:ea typeface="+mn-ea"/>
                <a:cs typeface="+mn-cs"/>
              </a:rPr>
              <a:t>3</a:t>
            </a:r>
          </a:p>
        </p:txBody>
      </p:sp>
      <p:sp>
        <p:nvSpPr>
          <p:cNvPr id="28" name="TextBox 27">
            <a:extLst>
              <a:ext uri="{FF2B5EF4-FFF2-40B4-BE49-F238E27FC236}">
                <a16:creationId xmlns:a16="http://schemas.microsoft.com/office/drawing/2014/main" id="{E4D750E6-AF88-4742-9ABE-63A5217AD198}"/>
              </a:ext>
            </a:extLst>
          </p:cNvPr>
          <p:cNvSpPr txBox="1"/>
          <p:nvPr userDrawn="1"/>
        </p:nvSpPr>
        <p:spPr>
          <a:xfrm>
            <a:off x="5870355" y="5167547"/>
            <a:ext cx="285656" cy="279307"/>
          </a:xfrm>
          <a:prstGeom prst="rect">
            <a:avLst/>
          </a:prstGeom>
          <a:noFill/>
        </p:spPr>
        <p:txBody>
          <a:bodyPr wrap="none" rtlCol="0">
            <a:spAutoFit/>
          </a:bodyPr>
          <a:lstStyle/>
          <a:p>
            <a:pPr marL="0" lvl="0" indent="0" algn="r" defTabSz="685800" rtl="0" eaLnBrk="1" latinLnBrk="0" hangingPunct="1">
              <a:lnSpc>
                <a:spcPct val="90000"/>
              </a:lnSpc>
              <a:spcBef>
                <a:spcPts val="750"/>
              </a:spcBef>
              <a:buFont typeface="Arial" panose="020B0604020202020204" pitchFamily="34" charset="0"/>
              <a:buNone/>
            </a:pPr>
            <a:r>
              <a:rPr lang="en-US" sz="1350" kern="1200" dirty="0">
                <a:solidFill>
                  <a:schemeClr val="accent4">
                    <a:lumMod val="50000"/>
                  </a:schemeClr>
                </a:solidFill>
                <a:latin typeface="+mn-lt"/>
                <a:ea typeface="+mn-ea"/>
                <a:cs typeface="+mn-cs"/>
              </a:rPr>
              <a:t>4</a:t>
            </a:r>
          </a:p>
        </p:txBody>
      </p:sp>
    </p:spTree>
    <p:extLst>
      <p:ext uri="{BB962C8B-B14F-4D97-AF65-F5344CB8AC3E}">
        <p14:creationId xmlns:p14="http://schemas.microsoft.com/office/powerpoint/2010/main" val="37677557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5 Recipe Book Recipe">
    <p:spTree>
      <p:nvGrpSpPr>
        <p:cNvPr id="1" name=""/>
        <p:cNvGrpSpPr/>
        <p:nvPr/>
      </p:nvGrpSpPr>
      <p:grpSpPr>
        <a:xfrm>
          <a:off x="0" y="0"/>
          <a:ext cx="0" cy="0"/>
          <a:chOff x="0" y="0"/>
          <a:chExt cx="0" cy="0"/>
        </a:xfrm>
      </p:grpSpPr>
      <p:sp>
        <p:nvSpPr>
          <p:cNvPr id="7" name="Picture Placeholder 6" descr="An empty placeholder to add an image. Click on the placeholder and select the image that you wish to add.">
            <a:extLst>
              <a:ext uri="{FF2B5EF4-FFF2-40B4-BE49-F238E27FC236}">
                <a16:creationId xmlns:a16="http://schemas.microsoft.com/office/drawing/2014/main" id="{EDAB7103-706C-4D50-B9D9-030D5A29D564}"/>
              </a:ext>
            </a:extLst>
          </p:cNvPr>
          <p:cNvSpPr>
            <a:spLocks noGrp="1"/>
          </p:cNvSpPr>
          <p:nvPr>
            <p:ph type="pic" sz="quarter" idx="10" hasCustomPrompt="1"/>
          </p:nvPr>
        </p:nvSpPr>
        <p:spPr>
          <a:xfrm>
            <a:off x="0" y="0"/>
            <a:ext cx="4498848" cy="6858000"/>
          </a:xfrm>
          <a:solidFill>
            <a:schemeClr val="accent4">
              <a:lumMod val="20000"/>
              <a:lumOff val="80000"/>
            </a:schemeClr>
          </a:solidFill>
        </p:spPr>
        <p:txBody>
          <a:bodyPr anchor="ctr"/>
          <a:lstStyle>
            <a:lvl1pPr marL="0" indent="0" algn="ctr">
              <a:buNone/>
              <a:defRPr/>
            </a:lvl1pPr>
          </a:lstStyle>
          <a:p>
            <a:r>
              <a:rPr lang="en-US" dirty="0"/>
              <a:t>Add a picture</a:t>
            </a:r>
          </a:p>
        </p:txBody>
      </p:sp>
      <p:sp>
        <p:nvSpPr>
          <p:cNvPr id="2" name="Title 1">
            <a:extLst>
              <a:ext uri="{FF2B5EF4-FFF2-40B4-BE49-F238E27FC236}">
                <a16:creationId xmlns:a16="http://schemas.microsoft.com/office/drawing/2014/main" id="{3D626AAE-852B-4A65-9BB6-7D2C0A1916F8}"/>
              </a:ext>
            </a:extLst>
          </p:cNvPr>
          <p:cNvSpPr>
            <a:spLocks noGrp="1"/>
          </p:cNvSpPr>
          <p:nvPr>
            <p:ph type="title"/>
          </p:nvPr>
        </p:nvSpPr>
        <p:spPr>
          <a:xfrm>
            <a:off x="694944" y="877824"/>
            <a:ext cx="8449056" cy="1179576"/>
          </a:xfrm>
          <a:solidFill>
            <a:schemeClr val="accent4">
              <a:lumMod val="50000"/>
            </a:schemeClr>
          </a:solidFill>
        </p:spPr>
        <p:txBody>
          <a:bodyPr vert="horz" lIns="91440" tIns="45720" rIns="91440" bIns="45720" rtlCol="0" anchor="ctr" anchorCtr="0">
            <a:noAutofit/>
          </a:bodyPr>
          <a:lstStyle>
            <a:lvl1pPr>
              <a:defRPr lang="en-US" sz="2700">
                <a:solidFill>
                  <a:schemeClr val="bg1"/>
                </a:solidFill>
                <a:ea typeface="+mn-ea"/>
                <a:cs typeface="+mn-cs"/>
              </a:defRPr>
            </a:lvl1pPr>
          </a:lstStyle>
          <a:p>
            <a:pPr marL="0" lvl="0" indent="0">
              <a:spcBef>
                <a:spcPts val="750"/>
              </a:spcBef>
              <a:buFont typeface="Arial" panose="020B0604020202020204" pitchFamily="34" charset="0"/>
            </a:pPr>
            <a:r>
              <a:rPr lang="en-US"/>
              <a:t>Click to edit Master title style</a:t>
            </a:r>
            <a:endParaRPr lang="en-US" dirty="0"/>
          </a:p>
        </p:txBody>
      </p:sp>
      <p:sp>
        <p:nvSpPr>
          <p:cNvPr id="9" name="Text Placeholder 27">
            <a:extLst>
              <a:ext uri="{FF2B5EF4-FFF2-40B4-BE49-F238E27FC236}">
                <a16:creationId xmlns:a16="http://schemas.microsoft.com/office/drawing/2014/main" id="{40284018-877E-48C8-A60E-5EA184B0B905}"/>
              </a:ext>
            </a:extLst>
          </p:cNvPr>
          <p:cNvSpPr>
            <a:spLocks noGrp="1"/>
          </p:cNvSpPr>
          <p:nvPr>
            <p:ph type="body" sz="quarter" idx="18" hasCustomPrompt="1"/>
          </p:nvPr>
        </p:nvSpPr>
        <p:spPr>
          <a:xfrm>
            <a:off x="4571999" y="0"/>
            <a:ext cx="4409695" cy="877824"/>
          </a:xfrm>
          <a:noFill/>
          <a:ln>
            <a:noFill/>
          </a:ln>
        </p:spPr>
        <p:txBody>
          <a:bodyPr tIns="91440" bIns="91440" anchor="ctr" anchorCtr="0">
            <a:normAutofit/>
          </a:bodyPr>
          <a:lstStyle>
            <a:lvl1pPr marL="0" indent="0" algn="ctr">
              <a:lnSpc>
                <a:spcPct val="100000"/>
              </a:lnSpc>
              <a:spcBef>
                <a:spcPts val="0"/>
              </a:spcBef>
              <a:buNone/>
              <a:defRPr sz="1200" i="1">
                <a:solidFill>
                  <a:schemeClr val="accent4">
                    <a:lumMod val="50000"/>
                  </a:schemeClr>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text</a:t>
            </a:r>
          </a:p>
        </p:txBody>
      </p:sp>
      <p:sp>
        <p:nvSpPr>
          <p:cNvPr id="12" name="Subtitle 2">
            <a:extLst>
              <a:ext uri="{FF2B5EF4-FFF2-40B4-BE49-F238E27FC236}">
                <a16:creationId xmlns:a16="http://schemas.microsoft.com/office/drawing/2014/main" id="{861167B6-9741-49DA-A7AF-E1A3352D10C8}"/>
              </a:ext>
            </a:extLst>
          </p:cNvPr>
          <p:cNvSpPr>
            <a:spLocks noGrp="1"/>
          </p:cNvSpPr>
          <p:nvPr>
            <p:ph type="subTitle" idx="20" hasCustomPrompt="1"/>
          </p:nvPr>
        </p:nvSpPr>
        <p:spPr>
          <a:xfrm>
            <a:off x="6588975" y="1735834"/>
            <a:ext cx="2555026" cy="321566"/>
          </a:xfrm>
        </p:spPr>
        <p:txBody>
          <a:bodyPr>
            <a:normAutofit/>
          </a:bodyPr>
          <a:lstStyle>
            <a:lvl1pPr marL="0" indent="0" algn="r">
              <a:buNone/>
              <a:defRPr sz="900" i="1">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add subtitle</a:t>
            </a:r>
          </a:p>
        </p:txBody>
      </p:sp>
      <p:sp>
        <p:nvSpPr>
          <p:cNvPr id="14" name="Rectangle 13">
            <a:extLst>
              <a:ext uri="{FF2B5EF4-FFF2-40B4-BE49-F238E27FC236}">
                <a16:creationId xmlns:a16="http://schemas.microsoft.com/office/drawing/2014/main" id="{913599A2-48DF-45BA-9425-12A5FBCF838E}"/>
              </a:ext>
            </a:extLst>
          </p:cNvPr>
          <p:cNvSpPr/>
          <p:nvPr userDrawn="1"/>
        </p:nvSpPr>
        <p:spPr>
          <a:xfrm>
            <a:off x="4494745" y="6316980"/>
            <a:ext cx="4649255" cy="54102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Text Placeholder 3">
            <a:extLst>
              <a:ext uri="{FF2B5EF4-FFF2-40B4-BE49-F238E27FC236}">
                <a16:creationId xmlns:a16="http://schemas.microsoft.com/office/drawing/2014/main" id="{5E29445D-5852-4685-99FA-F6D0EEB71907}"/>
              </a:ext>
            </a:extLst>
          </p:cNvPr>
          <p:cNvSpPr>
            <a:spLocks noGrp="1"/>
          </p:cNvSpPr>
          <p:nvPr>
            <p:ph type="body" sz="half" idx="11" hasCustomPrompt="1"/>
          </p:nvPr>
        </p:nvSpPr>
        <p:spPr>
          <a:xfrm>
            <a:off x="4572001" y="2181537"/>
            <a:ext cx="2142350" cy="267780"/>
          </a:xfrm>
        </p:spPr>
        <p:txBody>
          <a:bodyPr>
            <a:noAutofit/>
          </a:bodyPr>
          <a:lstStyle>
            <a:lvl1pPr marL="0" indent="0" algn="l">
              <a:buNone/>
              <a:defRPr sz="1200" i="0">
                <a:solidFill>
                  <a:schemeClr val="accent4">
                    <a:lumMod val="50000"/>
                  </a:schemeClr>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17" name="Text Placeholder 3">
            <a:extLst>
              <a:ext uri="{FF2B5EF4-FFF2-40B4-BE49-F238E27FC236}">
                <a16:creationId xmlns:a16="http://schemas.microsoft.com/office/drawing/2014/main" id="{F8A5A1E2-D455-4943-B46C-912CF46ABA90}"/>
              </a:ext>
            </a:extLst>
          </p:cNvPr>
          <p:cNvSpPr>
            <a:spLocks noGrp="1"/>
          </p:cNvSpPr>
          <p:nvPr>
            <p:ph type="body" sz="half" idx="12" hasCustomPrompt="1"/>
          </p:nvPr>
        </p:nvSpPr>
        <p:spPr>
          <a:xfrm>
            <a:off x="4571999" y="2449317"/>
            <a:ext cx="4409694" cy="1801368"/>
          </a:xfrm>
          <a:noFill/>
        </p:spPr>
        <p:txBody>
          <a:bodyPr wrap="square" numCol="2" spcCol="457200" rtlCol="0">
            <a:noAutofit/>
          </a:bodyPr>
          <a:lstStyle>
            <a:lvl1pPr marL="0" indent="0">
              <a:lnSpc>
                <a:spcPct val="100000"/>
              </a:lnSpc>
              <a:spcBef>
                <a:spcPts val="0"/>
              </a:spcBef>
              <a:buNone/>
              <a:defRPr lang="en-US" sz="900" i="1" dirty="0"/>
            </a:lvl1pPr>
          </a:lstStyle>
          <a:p>
            <a:pPr lvl="0"/>
            <a:r>
              <a:rPr lang="en-US" dirty="0"/>
              <a:t>Click to add text</a:t>
            </a:r>
          </a:p>
        </p:txBody>
      </p:sp>
      <p:sp>
        <p:nvSpPr>
          <p:cNvPr id="18" name="Text Placeholder 3">
            <a:extLst>
              <a:ext uri="{FF2B5EF4-FFF2-40B4-BE49-F238E27FC236}">
                <a16:creationId xmlns:a16="http://schemas.microsoft.com/office/drawing/2014/main" id="{03CEA5B5-2DFF-4730-B1C1-7297D81876B7}"/>
              </a:ext>
            </a:extLst>
          </p:cNvPr>
          <p:cNvSpPr>
            <a:spLocks noGrp="1"/>
          </p:cNvSpPr>
          <p:nvPr>
            <p:ph type="body" sz="half" idx="14" hasCustomPrompt="1"/>
          </p:nvPr>
        </p:nvSpPr>
        <p:spPr>
          <a:xfrm>
            <a:off x="4571999" y="4250686"/>
            <a:ext cx="4409694" cy="2014859"/>
          </a:xfrm>
        </p:spPr>
        <p:txBody>
          <a:bodyPr numCol="2">
            <a:normAutofit/>
          </a:bodyPr>
          <a:lstStyle>
            <a:lvl1pPr marL="171450" indent="-171450">
              <a:buClr>
                <a:schemeClr val="accent4">
                  <a:lumMod val="50000"/>
                </a:schemeClr>
              </a:buClr>
              <a:buSzPct val="120000"/>
              <a:buFont typeface="+mj-lt"/>
              <a:buAutoNum type="arabicPeriod"/>
              <a:defRPr sz="9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19" name="Text Placeholder 3">
            <a:extLst>
              <a:ext uri="{FF2B5EF4-FFF2-40B4-BE49-F238E27FC236}">
                <a16:creationId xmlns:a16="http://schemas.microsoft.com/office/drawing/2014/main" id="{2B63EEB8-169F-4E42-8938-2B33C50057D9}"/>
              </a:ext>
            </a:extLst>
          </p:cNvPr>
          <p:cNvSpPr>
            <a:spLocks noGrp="1"/>
          </p:cNvSpPr>
          <p:nvPr>
            <p:ph type="body" sz="half" idx="15" hasCustomPrompt="1"/>
          </p:nvPr>
        </p:nvSpPr>
        <p:spPr>
          <a:xfrm>
            <a:off x="4571998" y="6366423"/>
            <a:ext cx="4409695" cy="398762"/>
          </a:xfrm>
        </p:spPr>
        <p:txBody>
          <a:bodyPr numCol="1">
            <a:normAutofit/>
          </a:bodyPr>
          <a:lstStyle>
            <a:lvl1pPr marL="0" indent="0">
              <a:buNone/>
              <a:defRPr sz="75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Tree>
    <p:extLst>
      <p:ext uri="{BB962C8B-B14F-4D97-AF65-F5344CB8AC3E}">
        <p14:creationId xmlns:p14="http://schemas.microsoft.com/office/powerpoint/2010/main" val="18657840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ontributors">
    <p:bg>
      <p:bgPr>
        <a:solidFill>
          <a:schemeClr val="accent1">
            <a:lumMod val="50000"/>
          </a:scheme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5B73CD6-4AD9-41DA-9481-BA512E885FE5}"/>
              </a:ext>
            </a:extLst>
          </p:cNvPr>
          <p:cNvSpPr>
            <a:spLocks noGrp="1"/>
          </p:cNvSpPr>
          <p:nvPr>
            <p:ph type="title"/>
          </p:nvPr>
        </p:nvSpPr>
        <p:spPr>
          <a:xfrm>
            <a:off x="4486276" y="83821"/>
            <a:ext cx="4537710" cy="1325563"/>
          </a:xfrm>
        </p:spPr>
        <p:txBody>
          <a:bodyPr>
            <a:normAutofit/>
          </a:bodyPr>
          <a:lstStyle>
            <a:lvl1pPr>
              <a:lnSpc>
                <a:spcPct val="100000"/>
              </a:lnSpc>
              <a:defRPr sz="3600">
                <a:solidFill>
                  <a:schemeClr val="bg1"/>
                </a:solidFill>
              </a:defRPr>
            </a:lvl1pPr>
          </a:lstStyle>
          <a:p>
            <a:r>
              <a:rPr lang="en-US"/>
              <a:t>Click to edit Master title style</a:t>
            </a:r>
            <a:endParaRPr lang="en-US" dirty="0"/>
          </a:p>
        </p:txBody>
      </p:sp>
      <p:sp>
        <p:nvSpPr>
          <p:cNvPr id="5" name="Subtitle 2">
            <a:extLst>
              <a:ext uri="{FF2B5EF4-FFF2-40B4-BE49-F238E27FC236}">
                <a16:creationId xmlns:a16="http://schemas.microsoft.com/office/drawing/2014/main" id="{6D233A8E-E8E2-428D-B3B1-4DD2D1AD48F2}"/>
              </a:ext>
            </a:extLst>
          </p:cNvPr>
          <p:cNvSpPr>
            <a:spLocks noGrp="1"/>
          </p:cNvSpPr>
          <p:nvPr>
            <p:ph type="subTitle" idx="10" hasCustomPrompt="1"/>
          </p:nvPr>
        </p:nvSpPr>
        <p:spPr>
          <a:xfrm>
            <a:off x="4486276" y="1409383"/>
            <a:ext cx="4537710" cy="5197157"/>
          </a:xfrm>
        </p:spPr>
        <p:txBody>
          <a:bodyPr>
            <a:normAutofit/>
          </a:bodyPr>
          <a:lstStyle>
            <a:lvl1pPr marL="0" indent="0" algn="l">
              <a:lnSpc>
                <a:spcPct val="100000"/>
              </a:lnSpc>
              <a:spcBef>
                <a:spcPts val="225"/>
              </a:spcBef>
              <a:buNone/>
              <a:defRPr sz="1200" i="1">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add subtitle</a:t>
            </a:r>
          </a:p>
        </p:txBody>
      </p:sp>
      <p:sp>
        <p:nvSpPr>
          <p:cNvPr id="6" name="Picture Placeholder 4">
            <a:extLst>
              <a:ext uri="{FF2B5EF4-FFF2-40B4-BE49-F238E27FC236}">
                <a16:creationId xmlns:a16="http://schemas.microsoft.com/office/drawing/2014/main" id="{EA2014FC-BC19-4F06-91E1-BBB98A5CE2AA}"/>
              </a:ext>
            </a:extLst>
          </p:cNvPr>
          <p:cNvSpPr>
            <a:spLocks noGrp="1"/>
          </p:cNvSpPr>
          <p:nvPr>
            <p:ph type="pic" sz="quarter" idx="11" hasCustomPrompt="1"/>
          </p:nvPr>
        </p:nvSpPr>
        <p:spPr>
          <a:xfrm>
            <a:off x="0" y="0"/>
            <a:ext cx="4340888" cy="6858000"/>
          </a:xfrm>
          <a:solidFill>
            <a:schemeClr val="tx2">
              <a:lumMod val="20000"/>
              <a:lumOff val="80000"/>
            </a:schemeClr>
          </a:solidFill>
        </p:spPr>
        <p:txBody>
          <a:bodyPr anchor="ctr"/>
          <a:lstStyle>
            <a:lvl1pPr marL="0" indent="0" algn="ctr">
              <a:buNone/>
              <a:defRPr/>
            </a:lvl1pPr>
          </a:lstStyle>
          <a:p>
            <a:r>
              <a:rPr lang="en-US" dirty="0"/>
              <a:t>Add a picture </a:t>
            </a:r>
          </a:p>
        </p:txBody>
      </p:sp>
    </p:spTree>
    <p:extLst>
      <p:ext uri="{BB962C8B-B14F-4D97-AF65-F5344CB8AC3E}">
        <p14:creationId xmlns:p14="http://schemas.microsoft.com/office/powerpoint/2010/main" val="36776795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End Slide">
    <p:bg>
      <p:bgPr>
        <a:solidFill>
          <a:schemeClr val="accent1">
            <a:lumMod val="50000"/>
          </a:schemeClr>
        </a:solidFill>
        <a:effectLst/>
      </p:bgPr>
    </p:bg>
    <p:spTree>
      <p:nvGrpSpPr>
        <p:cNvPr id="1" name=""/>
        <p:cNvGrpSpPr/>
        <p:nvPr/>
      </p:nvGrpSpPr>
      <p:grpSpPr>
        <a:xfrm>
          <a:off x="0" y="0"/>
          <a:ext cx="0" cy="0"/>
          <a:chOff x="0" y="0"/>
          <a:chExt cx="0" cy="0"/>
        </a:xfrm>
      </p:grpSpPr>
      <p:grpSp>
        <p:nvGrpSpPr>
          <p:cNvPr id="42" name="Group 41" descr="Compilation of food images">
            <a:extLst>
              <a:ext uri="{FF2B5EF4-FFF2-40B4-BE49-F238E27FC236}">
                <a16:creationId xmlns:a16="http://schemas.microsoft.com/office/drawing/2014/main" id="{314C1EF1-87EB-4B3A-89AA-6D88F06EAEEE}"/>
              </a:ext>
            </a:extLst>
          </p:cNvPr>
          <p:cNvGrpSpPr/>
          <p:nvPr userDrawn="1"/>
        </p:nvGrpSpPr>
        <p:grpSpPr>
          <a:xfrm>
            <a:off x="1" y="-5000"/>
            <a:ext cx="9143999" cy="6864928"/>
            <a:chOff x="1" y="-5000"/>
            <a:chExt cx="12191999" cy="6864928"/>
          </a:xfrm>
        </p:grpSpPr>
        <p:sp>
          <p:nvSpPr>
            <p:cNvPr id="36" name="Rectangle 35">
              <a:extLst>
                <a:ext uri="{FF2B5EF4-FFF2-40B4-BE49-F238E27FC236}">
                  <a16:creationId xmlns:a16="http://schemas.microsoft.com/office/drawing/2014/main" id="{BB1FDADB-8251-4DB4-B51F-AA2085E3C6F8}"/>
                </a:ext>
              </a:extLst>
            </p:cNvPr>
            <p:cNvSpPr/>
            <p:nvPr userDrawn="1"/>
          </p:nvSpPr>
          <p:spPr>
            <a:xfrm>
              <a:off x="5056909" y="-1"/>
              <a:ext cx="3796146" cy="282632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7" name="Rectangle 36">
              <a:extLst>
                <a:ext uri="{FF2B5EF4-FFF2-40B4-BE49-F238E27FC236}">
                  <a16:creationId xmlns:a16="http://schemas.microsoft.com/office/drawing/2014/main" id="{544E598E-13F2-4971-A360-6BA465F83FE5}"/>
                </a:ext>
              </a:extLst>
            </p:cNvPr>
            <p:cNvSpPr/>
            <p:nvPr userDrawn="1"/>
          </p:nvSpPr>
          <p:spPr>
            <a:xfrm>
              <a:off x="8862983" y="-5000"/>
              <a:ext cx="3329017" cy="282632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1" name="Rectangle 30">
              <a:extLst>
                <a:ext uri="{FF2B5EF4-FFF2-40B4-BE49-F238E27FC236}">
                  <a16:creationId xmlns:a16="http://schemas.microsoft.com/office/drawing/2014/main" id="{3664E974-1F4F-4365-B046-F0B3ABF5ADF5}"/>
                </a:ext>
              </a:extLst>
            </p:cNvPr>
            <p:cNvSpPr/>
            <p:nvPr userDrawn="1"/>
          </p:nvSpPr>
          <p:spPr>
            <a:xfrm>
              <a:off x="1" y="2277145"/>
              <a:ext cx="4371108" cy="2949089"/>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5" name="Rectangle 34">
              <a:extLst>
                <a:ext uri="{FF2B5EF4-FFF2-40B4-BE49-F238E27FC236}">
                  <a16:creationId xmlns:a16="http://schemas.microsoft.com/office/drawing/2014/main" id="{A34587A9-B51D-4D62-B538-D0F0D65AF1A0}"/>
                </a:ext>
              </a:extLst>
            </p:cNvPr>
            <p:cNvSpPr/>
            <p:nvPr userDrawn="1"/>
          </p:nvSpPr>
          <p:spPr>
            <a:xfrm>
              <a:off x="7183582" y="2277145"/>
              <a:ext cx="3590087" cy="2949089"/>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9" name="Rectangle 38">
              <a:extLst>
                <a:ext uri="{FF2B5EF4-FFF2-40B4-BE49-F238E27FC236}">
                  <a16:creationId xmlns:a16="http://schemas.microsoft.com/office/drawing/2014/main" id="{3D609D81-8C6A-4AC8-89D9-81E2FE7B407D}"/>
                </a:ext>
              </a:extLst>
            </p:cNvPr>
            <p:cNvSpPr/>
            <p:nvPr userDrawn="1"/>
          </p:nvSpPr>
          <p:spPr>
            <a:xfrm>
              <a:off x="4058904" y="2277145"/>
              <a:ext cx="2861718" cy="294908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3" name="Rectangle 32">
              <a:extLst>
                <a:ext uri="{FF2B5EF4-FFF2-40B4-BE49-F238E27FC236}">
                  <a16:creationId xmlns:a16="http://schemas.microsoft.com/office/drawing/2014/main" id="{F0399B2B-8DDE-4AD6-82D5-DDDCFFDEB76D}"/>
                </a:ext>
              </a:extLst>
            </p:cNvPr>
            <p:cNvSpPr/>
            <p:nvPr userDrawn="1"/>
          </p:nvSpPr>
          <p:spPr>
            <a:xfrm>
              <a:off x="5984309" y="4573928"/>
              <a:ext cx="2394108" cy="22860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4" name="Rectangle 33">
              <a:extLst>
                <a:ext uri="{FF2B5EF4-FFF2-40B4-BE49-F238E27FC236}">
                  <a16:creationId xmlns:a16="http://schemas.microsoft.com/office/drawing/2014/main" id="{591515F0-BF0D-403B-8287-06F400A87DED}"/>
                </a:ext>
              </a:extLst>
            </p:cNvPr>
            <p:cNvSpPr/>
            <p:nvPr userDrawn="1"/>
          </p:nvSpPr>
          <p:spPr>
            <a:xfrm>
              <a:off x="9833970" y="4573928"/>
              <a:ext cx="2353950" cy="2286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2" name="Rectangle 31">
              <a:extLst>
                <a:ext uri="{FF2B5EF4-FFF2-40B4-BE49-F238E27FC236}">
                  <a16:creationId xmlns:a16="http://schemas.microsoft.com/office/drawing/2014/main" id="{BD609ABF-B194-4497-AE30-E2D5B3BAC2AD}"/>
                </a:ext>
              </a:extLst>
            </p:cNvPr>
            <p:cNvSpPr/>
            <p:nvPr userDrawn="1"/>
          </p:nvSpPr>
          <p:spPr>
            <a:xfrm>
              <a:off x="1720042" y="4573928"/>
              <a:ext cx="2338862" cy="2286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19" name="Picture Placeholder 4">
            <a:extLst>
              <a:ext uri="{FF2B5EF4-FFF2-40B4-BE49-F238E27FC236}">
                <a16:creationId xmlns:a16="http://schemas.microsoft.com/office/drawing/2014/main" id="{1FFC4A27-82C1-409D-B822-91EB3DF28632}"/>
              </a:ext>
            </a:extLst>
          </p:cNvPr>
          <p:cNvSpPr>
            <a:spLocks noGrp="1"/>
          </p:cNvSpPr>
          <p:nvPr>
            <p:ph type="pic" sz="quarter" idx="10" hasCustomPrompt="1"/>
          </p:nvPr>
        </p:nvSpPr>
        <p:spPr>
          <a:xfrm>
            <a:off x="0" y="-6926"/>
            <a:ext cx="4480786" cy="2284072"/>
          </a:xfrm>
          <a:solidFill>
            <a:schemeClr val="tx2">
              <a:lumMod val="20000"/>
              <a:lumOff val="80000"/>
            </a:schemeClr>
          </a:solidFill>
        </p:spPr>
        <p:txBody>
          <a:bodyPr anchor="ctr"/>
          <a:lstStyle>
            <a:lvl1pPr marL="0" indent="0" algn="ctr">
              <a:buNone/>
              <a:defRPr/>
            </a:lvl1pPr>
          </a:lstStyle>
          <a:p>
            <a:r>
              <a:rPr lang="en-US" dirty="0"/>
              <a:t>Add a picture </a:t>
            </a:r>
          </a:p>
        </p:txBody>
      </p:sp>
      <p:sp>
        <p:nvSpPr>
          <p:cNvPr id="20" name="Picture Placeholder 4">
            <a:extLst>
              <a:ext uri="{FF2B5EF4-FFF2-40B4-BE49-F238E27FC236}">
                <a16:creationId xmlns:a16="http://schemas.microsoft.com/office/drawing/2014/main" id="{E517C499-361C-4FCF-8C76-A84557059CA2}"/>
              </a:ext>
            </a:extLst>
          </p:cNvPr>
          <p:cNvSpPr>
            <a:spLocks noGrp="1"/>
          </p:cNvSpPr>
          <p:nvPr>
            <p:ph type="pic" sz="quarter" idx="11" hasCustomPrompt="1"/>
          </p:nvPr>
        </p:nvSpPr>
        <p:spPr>
          <a:xfrm>
            <a:off x="-749" y="4585314"/>
            <a:ext cx="1481328" cy="2272686"/>
          </a:xfrm>
          <a:solidFill>
            <a:schemeClr val="tx2">
              <a:lumMod val="20000"/>
              <a:lumOff val="80000"/>
            </a:schemeClr>
          </a:solidFill>
        </p:spPr>
        <p:txBody>
          <a:bodyPr anchor="ctr">
            <a:normAutofit/>
          </a:bodyPr>
          <a:lstStyle>
            <a:lvl1pPr marL="0" indent="0" algn="ctr">
              <a:buNone/>
              <a:defRPr sz="1500"/>
            </a:lvl1pPr>
          </a:lstStyle>
          <a:p>
            <a:r>
              <a:rPr lang="en-US" dirty="0"/>
              <a:t>Add a picture </a:t>
            </a:r>
          </a:p>
        </p:txBody>
      </p:sp>
      <p:sp>
        <p:nvSpPr>
          <p:cNvPr id="21" name="Picture Placeholder 4">
            <a:extLst>
              <a:ext uri="{FF2B5EF4-FFF2-40B4-BE49-F238E27FC236}">
                <a16:creationId xmlns:a16="http://schemas.microsoft.com/office/drawing/2014/main" id="{B0D9F1AE-68C6-45F0-804B-096F9B883B27}"/>
              </a:ext>
            </a:extLst>
          </p:cNvPr>
          <p:cNvSpPr>
            <a:spLocks noGrp="1"/>
          </p:cNvSpPr>
          <p:nvPr>
            <p:ph type="pic" sz="quarter" idx="12" hasCustomPrompt="1"/>
          </p:nvPr>
        </p:nvSpPr>
        <p:spPr>
          <a:xfrm>
            <a:off x="3047457" y="4580316"/>
            <a:ext cx="1433329" cy="2272686"/>
          </a:xfrm>
          <a:solidFill>
            <a:schemeClr val="tx2">
              <a:lumMod val="20000"/>
              <a:lumOff val="80000"/>
            </a:schemeClr>
          </a:solidFill>
        </p:spPr>
        <p:txBody>
          <a:bodyPr anchor="ctr">
            <a:normAutofit/>
          </a:bodyPr>
          <a:lstStyle>
            <a:lvl1pPr marL="0" indent="0" algn="ctr">
              <a:buNone/>
              <a:defRPr sz="1500"/>
            </a:lvl1pPr>
          </a:lstStyle>
          <a:p>
            <a:r>
              <a:rPr lang="en-US" dirty="0"/>
              <a:t>Add a picture </a:t>
            </a:r>
          </a:p>
        </p:txBody>
      </p:sp>
      <p:sp>
        <p:nvSpPr>
          <p:cNvPr id="23" name="Picture Placeholder 4">
            <a:extLst>
              <a:ext uri="{FF2B5EF4-FFF2-40B4-BE49-F238E27FC236}">
                <a16:creationId xmlns:a16="http://schemas.microsoft.com/office/drawing/2014/main" id="{143096DE-80D7-48ED-BC3F-2E6D3ED978B7}"/>
              </a:ext>
            </a:extLst>
          </p:cNvPr>
          <p:cNvSpPr>
            <a:spLocks noGrp="1"/>
          </p:cNvSpPr>
          <p:nvPr>
            <p:ph type="pic" sz="quarter" idx="13" hasCustomPrompt="1"/>
          </p:nvPr>
        </p:nvSpPr>
        <p:spPr>
          <a:xfrm>
            <a:off x="4491795" y="2281562"/>
            <a:ext cx="1433329" cy="2272686"/>
          </a:xfrm>
          <a:solidFill>
            <a:schemeClr val="tx2">
              <a:lumMod val="20000"/>
              <a:lumOff val="80000"/>
            </a:schemeClr>
          </a:solidFill>
        </p:spPr>
        <p:txBody>
          <a:bodyPr anchor="ctr">
            <a:normAutofit/>
          </a:bodyPr>
          <a:lstStyle>
            <a:lvl1pPr marL="0" indent="0" algn="ctr">
              <a:buNone/>
              <a:defRPr sz="1500"/>
            </a:lvl1pPr>
          </a:lstStyle>
          <a:p>
            <a:r>
              <a:rPr lang="en-US" dirty="0"/>
              <a:t>Add a picture </a:t>
            </a:r>
          </a:p>
        </p:txBody>
      </p:sp>
      <p:sp>
        <p:nvSpPr>
          <p:cNvPr id="24" name="Picture Placeholder 4">
            <a:extLst>
              <a:ext uri="{FF2B5EF4-FFF2-40B4-BE49-F238E27FC236}">
                <a16:creationId xmlns:a16="http://schemas.microsoft.com/office/drawing/2014/main" id="{2A457750-32D8-47A2-A18B-3ED01538E571}"/>
              </a:ext>
            </a:extLst>
          </p:cNvPr>
          <p:cNvSpPr>
            <a:spLocks noGrp="1"/>
          </p:cNvSpPr>
          <p:nvPr>
            <p:ph type="pic" sz="quarter" idx="14" hasCustomPrompt="1"/>
          </p:nvPr>
        </p:nvSpPr>
        <p:spPr>
          <a:xfrm>
            <a:off x="5936985" y="-10803"/>
            <a:ext cx="1433329" cy="2272686"/>
          </a:xfrm>
          <a:solidFill>
            <a:schemeClr val="tx2">
              <a:lumMod val="20000"/>
              <a:lumOff val="80000"/>
            </a:schemeClr>
          </a:solidFill>
        </p:spPr>
        <p:txBody>
          <a:bodyPr anchor="ctr">
            <a:normAutofit/>
          </a:bodyPr>
          <a:lstStyle>
            <a:lvl1pPr marL="0" indent="0" algn="ctr">
              <a:buNone/>
              <a:defRPr sz="1500"/>
            </a:lvl1pPr>
          </a:lstStyle>
          <a:p>
            <a:r>
              <a:rPr lang="en-US" dirty="0"/>
              <a:t>Add a picture </a:t>
            </a:r>
          </a:p>
        </p:txBody>
      </p:sp>
      <p:sp>
        <p:nvSpPr>
          <p:cNvPr id="25" name="Picture Placeholder 4">
            <a:extLst>
              <a:ext uri="{FF2B5EF4-FFF2-40B4-BE49-F238E27FC236}">
                <a16:creationId xmlns:a16="http://schemas.microsoft.com/office/drawing/2014/main" id="{E51D20A8-A27D-4E6C-8047-D670C07794AB}"/>
              </a:ext>
            </a:extLst>
          </p:cNvPr>
          <p:cNvSpPr>
            <a:spLocks noGrp="1"/>
          </p:cNvSpPr>
          <p:nvPr>
            <p:ph type="pic" sz="quarter" idx="15" hasCustomPrompt="1"/>
          </p:nvPr>
        </p:nvSpPr>
        <p:spPr>
          <a:xfrm>
            <a:off x="5932638" y="4567581"/>
            <a:ext cx="1433329" cy="2272686"/>
          </a:xfrm>
          <a:solidFill>
            <a:schemeClr val="tx2">
              <a:lumMod val="20000"/>
              <a:lumOff val="80000"/>
            </a:schemeClr>
          </a:solidFill>
        </p:spPr>
        <p:txBody>
          <a:bodyPr anchor="ctr">
            <a:normAutofit/>
          </a:bodyPr>
          <a:lstStyle>
            <a:lvl1pPr marL="0" indent="0" algn="ctr">
              <a:buNone/>
              <a:defRPr sz="1500"/>
            </a:lvl1pPr>
          </a:lstStyle>
          <a:p>
            <a:r>
              <a:rPr lang="en-US" dirty="0"/>
              <a:t>Add a picture </a:t>
            </a:r>
          </a:p>
        </p:txBody>
      </p:sp>
      <p:sp>
        <p:nvSpPr>
          <p:cNvPr id="26" name="Picture Placeholder 4">
            <a:extLst>
              <a:ext uri="{FF2B5EF4-FFF2-40B4-BE49-F238E27FC236}">
                <a16:creationId xmlns:a16="http://schemas.microsoft.com/office/drawing/2014/main" id="{3CDA776B-59EE-43C5-AFA5-E86B0457E532}"/>
              </a:ext>
            </a:extLst>
          </p:cNvPr>
          <p:cNvSpPr>
            <a:spLocks noGrp="1"/>
          </p:cNvSpPr>
          <p:nvPr>
            <p:ph type="pic" sz="quarter" idx="16" hasCustomPrompt="1"/>
          </p:nvPr>
        </p:nvSpPr>
        <p:spPr>
          <a:xfrm>
            <a:off x="7378883" y="2277145"/>
            <a:ext cx="1760267" cy="2272686"/>
          </a:xfrm>
          <a:solidFill>
            <a:schemeClr val="tx2">
              <a:lumMod val="20000"/>
              <a:lumOff val="80000"/>
            </a:schemeClr>
          </a:solidFill>
        </p:spPr>
        <p:txBody>
          <a:bodyPr anchor="ctr">
            <a:normAutofit/>
          </a:bodyPr>
          <a:lstStyle>
            <a:lvl1pPr marL="0" indent="0" algn="ctr">
              <a:buNone/>
              <a:defRPr sz="1500"/>
            </a:lvl1pPr>
          </a:lstStyle>
          <a:p>
            <a:r>
              <a:rPr lang="en-US" dirty="0"/>
              <a:t>Add a picture </a:t>
            </a:r>
          </a:p>
        </p:txBody>
      </p:sp>
      <p:sp>
        <p:nvSpPr>
          <p:cNvPr id="2" name="Title 1">
            <a:extLst>
              <a:ext uri="{FF2B5EF4-FFF2-40B4-BE49-F238E27FC236}">
                <a16:creationId xmlns:a16="http://schemas.microsoft.com/office/drawing/2014/main" id="{2E6A96BD-B6AC-4441-9EB5-EF715B563CC5}"/>
              </a:ext>
            </a:extLst>
          </p:cNvPr>
          <p:cNvSpPr>
            <a:spLocks noGrp="1"/>
          </p:cNvSpPr>
          <p:nvPr>
            <p:ph type="title"/>
          </p:nvPr>
        </p:nvSpPr>
        <p:spPr>
          <a:xfrm>
            <a:off x="173972" y="2688922"/>
            <a:ext cx="4153026" cy="1325563"/>
          </a:xfrm>
        </p:spPr>
        <p:txBody>
          <a:bodyPr>
            <a:normAutofit/>
          </a:bodyPr>
          <a:lstStyle>
            <a:lvl1pPr>
              <a:defRPr sz="2400">
                <a:solidFill>
                  <a:schemeClr val="bg1"/>
                </a:solidFill>
              </a:defRPr>
            </a:lvl1pPr>
          </a:lstStyle>
          <a:p>
            <a:r>
              <a:rPr lang="en-US"/>
              <a:t>Click to edit Master title style</a:t>
            </a:r>
          </a:p>
        </p:txBody>
      </p:sp>
    </p:spTree>
    <p:extLst>
      <p:ext uri="{BB962C8B-B14F-4D97-AF65-F5344CB8AC3E}">
        <p14:creationId xmlns:p14="http://schemas.microsoft.com/office/powerpoint/2010/main" val="7588949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753889" y="1643194"/>
            <a:ext cx="5977126" cy="1362075"/>
          </a:xfrm>
        </p:spPr>
        <p:txBody>
          <a:bodyPr anchor="t"/>
          <a:lstStyle>
            <a:lvl1pPr algn="ctr">
              <a:defRPr sz="4000" b="1" cap="all"/>
            </a:lvl1pPr>
          </a:lstStyle>
          <a:p>
            <a:r>
              <a:rPr lang="en-US"/>
              <a:t>Click to edit Master title style</a:t>
            </a:r>
            <a:endParaRPr lang="en-US" dirty="0"/>
          </a:p>
        </p:txBody>
      </p:sp>
      <p:sp>
        <p:nvSpPr>
          <p:cNvPr id="5" name="Date Placeholder 3">
            <a:extLst>
              <a:ext uri="{FF2B5EF4-FFF2-40B4-BE49-F238E27FC236}">
                <a16:creationId xmlns:a16="http://schemas.microsoft.com/office/drawing/2014/main" id="{53BBA2C2-5FC5-452C-A4F0-FDACC0CAB2E9}"/>
              </a:ext>
            </a:extLst>
          </p:cNvPr>
          <p:cNvSpPr>
            <a:spLocks noGrp="1"/>
          </p:cNvSpPr>
          <p:nvPr>
            <p:ph type="dt" sz="half" idx="10"/>
          </p:nvPr>
        </p:nvSpPr>
        <p:spPr/>
        <p:txBody>
          <a:bodyPr/>
          <a:lstStyle>
            <a:lvl1pPr>
              <a:defRPr/>
            </a:lvl1pPr>
          </a:lstStyle>
          <a:p>
            <a:pPr>
              <a:defRPr/>
            </a:pPr>
            <a:fld id="{E00B1DD9-E1E0-4DC2-9C56-801327062B24}" type="datetimeFigureOut">
              <a:rPr lang="en-US" altLang="en-US"/>
              <a:pPr>
                <a:defRPr/>
              </a:pPr>
              <a:t>9/9/2024</a:t>
            </a:fld>
            <a:endParaRPr lang="en-US" altLang="en-US" dirty="0"/>
          </a:p>
        </p:txBody>
      </p:sp>
      <p:sp>
        <p:nvSpPr>
          <p:cNvPr id="6" name="Footer Placeholder 4">
            <a:extLst>
              <a:ext uri="{FF2B5EF4-FFF2-40B4-BE49-F238E27FC236}">
                <a16:creationId xmlns:a16="http://schemas.microsoft.com/office/drawing/2014/main" id="{11E86BA2-902B-49AF-B322-402796410F1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478F39D-2984-45D7-8136-D45351CBFE58}"/>
              </a:ext>
            </a:extLst>
          </p:cNvPr>
          <p:cNvSpPr>
            <a:spLocks noGrp="1"/>
          </p:cNvSpPr>
          <p:nvPr>
            <p:ph type="sldNum" sz="quarter" idx="12"/>
          </p:nvPr>
        </p:nvSpPr>
        <p:spPr/>
        <p:txBody>
          <a:bodyPr/>
          <a:lstStyle>
            <a:lvl1pPr>
              <a:defRPr/>
            </a:lvl1pPr>
          </a:lstStyle>
          <a:p>
            <a:pPr>
              <a:defRPr/>
            </a:pPr>
            <a:fld id="{23620B15-F970-447D-AE8C-52554A35772A}" type="slidenum">
              <a:rPr lang="en-US" altLang="en-US"/>
              <a:pPr>
                <a:defRPr/>
              </a:pPr>
              <a:t>‹#›</a:t>
            </a:fld>
            <a:endParaRPr lang="en-US" altLang="en-US"/>
          </a:p>
        </p:txBody>
      </p:sp>
    </p:spTree>
    <p:extLst>
      <p:ext uri="{BB962C8B-B14F-4D97-AF65-F5344CB8AC3E}">
        <p14:creationId xmlns:p14="http://schemas.microsoft.com/office/powerpoint/2010/main" val="42423985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602DE7B-5B6B-4EE2-B513-1309EBC801BD}" type="datetimeFigureOut">
              <a:rPr lang="en-US" smtClean="0"/>
              <a:t>9/9/2024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5CA84A-544F-4B6B-BC9A-925394EE73B5}"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60035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02DE7B-5B6B-4EE2-B513-1309EBC801BD}" type="datetimeFigureOut">
              <a:rPr lang="en-US" smtClean="0"/>
              <a:t>9/9/2024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5CA84A-544F-4B6B-BC9A-925394EE73B5}" type="slidenum">
              <a:rPr lang="en-US" smtClean="0"/>
              <a:t>‹#›</a:t>
            </a:fld>
            <a:endParaRPr lang="en-US" dirty="0"/>
          </a:p>
        </p:txBody>
      </p:sp>
    </p:spTree>
    <p:extLst>
      <p:ext uri="{BB962C8B-B14F-4D97-AF65-F5344CB8AC3E}">
        <p14:creationId xmlns:p14="http://schemas.microsoft.com/office/powerpoint/2010/main" val="12541484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602DE7B-5B6B-4EE2-B513-1309EBC801BD}" type="datetimeFigureOut">
              <a:rPr lang="en-US" smtClean="0"/>
              <a:t>9/9/2024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5CA84A-544F-4B6B-BC9A-925394EE73B5}"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40054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602DE7B-5B6B-4EE2-B513-1309EBC801BD}" type="datetimeFigureOut">
              <a:rPr lang="en-US" smtClean="0"/>
              <a:t>9/9/2024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45CA84A-544F-4B6B-BC9A-925394EE73B5}" type="slidenum">
              <a:rPr lang="en-US" smtClean="0"/>
              <a:t>‹#›</a:t>
            </a:fld>
            <a:endParaRPr lang="en-US" dirty="0"/>
          </a:p>
        </p:txBody>
      </p:sp>
    </p:spTree>
    <p:extLst>
      <p:ext uri="{BB962C8B-B14F-4D97-AF65-F5344CB8AC3E}">
        <p14:creationId xmlns:p14="http://schemas.microsoft.com/office/powerpoint/2010/main" val="8370122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602DE7B-5B6B-4EE2-B513-1309EBC801BD}" type="datetimeFigureOut">
              <a:rPr lang="en-US" smtClean="0"/>
              <a:t>9/9/2024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45CA84A-544F-4B6B-BC9A-925394EE73B5}" type="slidenum">
              <a:rPr lang="en-US" smtClean="0"/>
              <a:t>‹#›</a:t>
            </a:fld>
            <a:endParaRPr lang="en-US" dirty="0"/>
          </a:p>
        </p:txBody>
      </p:sp>
    </p:spTree>
    <p:extLst>
      <p:ext uri="{BB962C8B-B14F-4D97-AF65-F5344CB8AC3E}">
        <p14:creationId xmlns:p14="http://schemas.microsoft.com/office/powerpoint/2010/main" val="2263515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2 Recipe Book Recipe">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97A2E64D-B280-49F7-95F5-CD6A24C1EC9B}"/>
              </a:ext>
            </a:extLst>
          </p:cNvPr>
          <p:cNvSpPr/>
          <p:nvPr userDrawn="1"/>
        </p:nvSpPr>
        <p:spPr>
          <a:xfrm>
            <a:off x="6505046" y="0"/>
            <a:ext cx="2638953" cy="6858000"/>
          </a:xfrm>
          <a:prstGeom prst="rect">
            <a:avLst/>
          </a:prstGeom>
          <a:solidFill>
            <a:schemeClr val="accent2">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dirty="0"/>
          </a:p>
        </p:txBody>
      </p:sp>
      <p:sp>
        <p:nvSpPr>
          <p:cNvPr id="23" name="Text Placeholder 3">
            <a:extLst>
              <a:ext uri="{FF2B5EF4-FFF2-40B4-BE49-F238E27FC236}">
                <a16:creationId xmlns:a16="http://schemas.microsoft.com/office/drawing/2014/main" id="{8FC874B6-474C-46DC-AB76-6E061A973B8A}"/>
              </a:ext>
            </a:extLst>
          </p:cNvPr>
          <p:cNvSpPr>
            <a:spLocks noGrp="1"/>
          </p:cNvSpPr>
          <p:nvPr>
            <p:ph type="body" sz="half" idx="12" hasCustomPrompt="1"/>
          </p:nvPr>
        </p:nvSpPr>
        <p:spPr>
          <a:xfrm>
            <a:off x="6782132" y="493212"/>
            <a:ext cx="2142350" cy="5691020"/>
          </a:xfrm>
        </p:spPr>
        <p:txBody>
          <a:bodyPr numCol="1">
            <a:normAutofit/>
          </a:bodyPr>
          <a:lstStyle>
            <a:lvl1pPr marL="175022" indent="-175022">
              <a:lnSpc>
                <a:spcPct val="150000"/>
              </a:lnSpc>
              <a:spcBef>
                <a:spcPts val="0"/>
              </a:spcBef>
              <a:buNone/>
              <a:tabLst>
                <a:tab pos="84535" algn="r"/>
                <a:tab pos="175022" algn="l"/>
              </a:tabLst>
              <a:defRPr sz="900">
                <a:solidFill>
                  <a:schemeClr val="accent2">
                    <a:lumMod val="50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22" name="Text Placeholder 3">
            <a:extLst>
              <a:ext uri="{FF2B5EF4-FFF2-40B4-BE49-F238E27FC236}">
                <a16:creationId xmlns:a16="http://schemas.microsoft.com/office/drawing/2014/main" id="{425F942B-DAF3-40B3-B77F-A8C9BE692B7D}"/>
              </a:ext>
            </a:extLst>
          </p:cNvPr>
          <p:cNvSpPr>
            <a:spLocks noGrp="1"/>
          </p:cNvSpPr>
          <p:nvPr>
            <p:ph type="body" sz="half" idx="11" hasCustomPrompt="1"/>
          </p:nvPr>
        </p:nvSpPr>
        <p:spPr>
          <a:xfrm>
            <a:off x="6775755" y="167107"/>
            <a:ext cx="2142350" cy="267780"/>
          </a:xfrm>
        </p:spPr>
        <p:txBody>
          <a:bodyPr>
            <a:noAutofit/>
          </a:bodyPr>
          <a:lstStyle>
            <a:lvl1pPr marL="0" indent="0" algn="l">
              <a:buNone/>
              <a:defRPr sz="1200" i="0">
                <a:solidFill>
                  <a:schemeClr val="accent2">
                    <a:lumMod val="50000"/>
                  </a:schemeClr>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7" name="Rectangle 6">
            <a:extLst>
              <a:ext uri="{FF2B5EF4-FFF2-40B4-BE49-F238E27FC236}">
                <a16:creationId xmlns:a16="http://schemas.microsoft.com/office/drawing/2014/main" id="{7AAE68E5-082A-4AFA-AC51-54889A99670B}"/>
              </a:ext>
            </a:extLst>
          </p:cNvPr>
          <p:cNvSpPr/>
          <p:nvPr userDrawn="1"/>
        </p:nvSpPr>
        <p:spPr>
          <a:xfrm>
            <a:off x="-11430" y="0"/>
            <a:ext cx="6516476" cy="1181100"/>
          </a:xfrm>
          <a:prstGeom prst="rect">
            <a:avLst/>
          </a:prstGeom>
          <a:solidFill>
            <a:schemeClr val="accent2">
              <a:lumMod val="5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350" dirty="0"/>
          </a:p>
        </p:txBody>
      </p:sp>
      <p:sp>
        <p:nvSpPr>
          <p:cNvPr id="20" name="Subtitle 2">
            <a:extLst>
              <a:ext uri="{FF2B5EF4-FFF2-40B4-BE49-F238E27FC236}">
                <a16:creationId xmlns:a16="http://schemas.microsoft.com/office/drawing/2014/main" id="{14C40663-56FC-4BDA-A2FD-599A32A8CD21}"/>
              </a:ext>
            </a:extLst>
          </p:cNvPr>
          <p:cNvSpPr>
            <a:spLocks noGrp="1"/>
          </p:cNvSpPr>
          <p:nvPr>
            <p:ph type="subTitle" idx="10" hasCustomPrompt="1"/>
          </p:nvPr>
        </p:nvSpPr>
        <p:spPr>
          <a:xfrm>
            <a:off x="148590" y="781224"/>
            <a:ext cx="3972226" cy="399876"/>
          </a:xfrm>
        </p:spPr>
        <p:txBody>
          <a:bodyPr>
            <a:normAutofit/>
          </a:bodyPr>
          <a:lstStyle>
            <a:lvl1pPr marL="0" indent="0" algn="l">
              <a:buNone/>
              <a:defRPr sz="1200" i="1">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add subtitle</a:t>
            </a:r>
          </a:p>
        </p:txBody>
      </p:sp>
      <p:sp>
        <p:nvSpPr>
          <p:cNvPr id="18" name="Title 1">
            <a:extLst>
              <a:ext uri="{FF2B5EF4-FFF2-40B4-BE49-F238E27FC236}">
                <a16:creationId xmlns:a16="http://schemas.microsoft.com/office/drawing/2014/main" id="{6B7BA88D-F843-4122-A255-381B3A7EE79F}"/>
              </a:ext>
            </a:extLst>
          </p:cNvPr>
          <p:cNvSpPr>
            <a:spLocks noGrp="1"/>
          </p:cNvSpPr>
          <p:nvPr>
            <p:ph type="title" hasCustomPrompt="1"/>
          </p:nvPr>
        </p:nvSpPr>
        <p:spPr>
          <a:xfrm>
            <a:off x="160021" y="117834"/>
            <a:ext cx="6345026" cy="634092"/>
          </a:xfrm>
        </p:spPr>
        <p:txBody>
          <a:bodyPr>
            <a:normAutofit/>
          </a:bodyPr>
          <a:lstStyle>
            <a:lvl1pPr>
              <a:defRPr sz="2700">
                <a:solidFill>
                  <a:schemeClr val="bg1"/>
                </a:solidFill>
              </a:defRPr>
            </a:lvl1pPr>
          </a:lstStyle>
          <a:p>
            <a:r>
              <a:rPr lang="en-US" dirty="0"/>
              <a:t>Click to add Title</a:t>
            </a:r>
          </a:p>
        </p:txBody>
      </p:sp>
      <p:sp>
        <p:nvSpPr>
          <p:cNvPr id="28" name="Text Placeholder 27">
            <a:extLst>
              <a:ext uri="{FF2B5EF4-FFF2-40B4-BE49-F238E27FC236}">
                <a16:creationId xmlns:a16="http://schemas.microsoft.com/office/drawing/2014/main" id="{2BBF59D2-23BC-4077-814F-E2E3AE580999}"/>
              </a:ext>
            </a:extLst>
          </p:cNvPr>
          <p:cNvSpPr>
            <a:spLocks noGrp="1"/>
          </p:cNvSpPr>
          <p:nvPr>
            <p:ph type="body" sz="quarter" idx="16" hasCustomPrompt="1"/>
          </p:nvPr>
        </p:nvSpPr>
        <p:spPr>
          <a:xfrm>
            <a:off x="148590" y="3898410"/>
            <a:ext cx="2139697" cy="1181100"/>
          </a:xfrm>
          <a:noFill/>
          <a:ln>
            <a:noFill/>
          </a:ln>
        </p:spPr>
        <p:txBody>
          <a:bodyPr tIns="91440" bIns="91440" anchor="ctr" anchorCtr="0">
            <a:normAutofit/>
          </a:bodyPr>
          <a:lstStyle>
            <a:lvl1pPr marL="0" indent="0" algn="ctr">
              <a:lnSpc>
                <a:spcPct val="100000"/>
              </a:lnSpc>
              <a:spcBef>
                <a:spcPts val="0"/>
              </a:spcBef>
              <a:buNone/>
              <a:defRPr sz="900" i="1">
                <a:solidFill>
                  <a:schemeClr val="accent2">
                    <a:lumMod val="50000"/>
                  </a:schemeClr>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text</a:t>
            </a:r>
          </a:p>
        </p:txBody>
      </p:sp>
      <p:sp>
        <p:nvSpPr>
          <p:cNvPr id="26" name="Text Placeholder 3">
            <a:extLst>
              <a:ext uri="{FF2B5EF4-FFF2-40B4-BE49-F238E27FC236}">
                <a16:creationId xmlns:a16="http://schemas.microsoft.com/office/drawing/2014/main" id="{65B16179-CC8B-4981-9526-8E3E08E72C6A}"/>
              </a:ext>
            </a:extLst>
          </p:cNvPr>
          <p:cNvSpPr>
            <a:spLocks noGrp="1"/>
          </p:cNvSpPr>
          <p:nvPr>
            <p:ph type="body" sz="half" idx="15" hasCustomPrompt="1"/>
          </p:nvPr>
        </p:nvSpPr>
        <p:spPr>
          <a:xfrm>
            <a:off x="6788789" y="6254226"/>
            <a:ext cx="2142350" cy="485941"/>
          </a:xfrm>
        </p:spPr>
        <p:txBody>
          <a:bodyPr numCol="2">
            <a:normAutofit/>
          </a:bodyPr>
          <a:lstStyle>
            <a:lvl1pPr marL="0" indent="0">
              <a:lnSpc>
                <a:spcPct val="100000"/>
              </a:lnSpc>
              <a:spcBef>
                <a:spcPts val="0"/>
              </a:spcBef>
              <a:buNone/>
              <a:defRPr sz="75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15" name="Picture Placeholder 29" descr="An empty placeholder to add an image. Click on the placeholder and select the image that you wish to add.">
            <a:extLst>
              <a:ext uri="{FF2B5EF4-FFF2-40B4-BE49-F238E27FC236}">
                <a16:creationId xmlns:a16="http://schemas.microsoft.com/office/drawing/2014/main" id="{1216BA9B-211A-403E-8645-BA7B4B237633}"/>
              </a:ext>
            </a:extLst>
          </p:cNvPr>
          <p:cNvSpPr>
            <a:spLocks noGrp="1"/>
          </p:cNvSpPr>
          <p:nvPr>
            <p:ph type="pic" sz="quarter" idx="19" hasCustomPrompt="1"/>
          </p:nvPr>
        </p:nvSpPr>
        <p:spPr>
          <a:xfrm>
            <a:off x="4824324" y="1516966"/>
            <a:ext cx="1645920" cy="1508760"/>
          </a:xfrm>
          <a:solidFill>
            <a:schemeClr val="accent2">
              <a:lumMod val="20000"/>
              <a:lumOff val="80000"/>
            </a:schemeClr>
          </a:solidFill>
        </p:spPr>
        <p:txBody>
          <a:bodyPr anchor="ctr" anchorCtr="0">
            <a:normAutofit/>
          </a:bodyPr>
          <a:lstStyle>
            <a:lvl1pPr marL="0" indent="0" algn="ctr">
              <a:buNone/>
              <a:defRPr sz="1500"/>
            </a:lvl1pPr>
          </a:lstStyle>
          <a:p>
            <a:r>
              <a:rPr lang="en-US" dirty="0"/>
              <a:t>Add a picture</a:t>
            </a:r>
          </a:p>
        </p:txBody>
      </p:sp>
      <p:sp>
        <p:nvSpPr>
          <p:cNvPr id="29" name="Text Placeholder 3">
            <a:extLst>
              <a:ext uri="{FF2B5EF4-FFF2-40B4-BE49-F238E27FC236}">
                <a16:creationId xmlns:a16="http://schemas.microsoft.com/office/drawing/2014/main" id="{B934946C-9253-40AA-84F7-378E3106E765}"/>
              </a:ext>
            </a:extLst>
          </p:cNvPr>
          <p:cNvSpPr>
            <a:spLocks noGrp="1"/>
          </p:cNvSpPr>
          <p:nvPr>
            <p:ph type="body" sz="half" idx="21" hasCustomPrompt="1"/>
          </p:nvPr>
        </p:nvSpPr>
        <p:spPr>
          <a:xfrm>
            <a:off x="2643877" y="1516966"/>
            <a:ext cx="2046183" cy="1474888"/>
          </a:xfrm>
        </p:spPr>
        <p:txBody>
          <a:bodyPr numCol="1">
            <a:normAutofit/>
          </a:bodyPr>
          <a:lstStyle>
            <a:lvl1pPr marL="0" indent="0">
              <a:lnSpc>
                <a:spcPct val="100000"/>
              </a:lnSpc>
              <a:spcBef>
                <a:spcPts val="450"/>
              </a:spcBef>
              <a:buClr>
                <a:schemeClr val="accent2">
                  <a:lumMod val="50000"/>
                </a:schemeClr>
              </a:buClr>
              <a:buSzPct val="120000"/>
              <a:buFont typeface="+mj-lt"/>
              <a:buNone/>
              <a:defRPr sz="9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30" name="Picture Placeholder 29" descr="An empty placeholder to add an image. Click on the placeholder and select the image that you wish to add.">
            <a:extLst>
              <a:ext uri="{FF2B5EF4-FFF2-40B4-BE49-F238E27FC236}">
                <a16:creationId xmlns:a16="http://schemas.microsoft.com/office/drawing/2014/main" id="{69A9EAF2-ED61-42E4-B65B-25E4AA320B13}"/>
              </a:ext>
            </a:extLst>
          </p:cNvPr>
          <p:cNvSpPr>
            <a:spLocks noGrp="1"/>
          </p:cNvSpPr>
          <p:nvPr>
            <p:ph type="pic" sz="quarter" idx="17" hasCustomPrompt="1"/>
          </p:nvPr>
        </p:nvSpPr>
        <p:spPr>
          <a:xfrm>
            <a:off x="149817" y="1078689"/>
            <a:ext cx="2139696" cy="2798064"/>
          </a:xfrm>
          <a:solidFill>
            <a:schemeClr val="accent2">
              <a:lumMod val="20000"/>
              <a:lumOff val="80000"/>
            </a:schemeClr>
          </a:solidFill>
        </p:spPr>
        <p:txBody>
          <a:bodyPr anchor="ctr" anchorCtr="0">
            <a:normAutofit/>
          </a:bodyPr>
          <a:lstStyle>
            <a:lvl1pPr marL="0" indent="0" algn="ctr">
              <a:buNone/>
              <a:defRPr sz="1500"/>
            </a:lvl1pPr>
          </a:lstStyle>
          <a:p>
            <a:r>
              <a:rPr lang="en-US" dirty="0"/>
              <a:t>Add a picture</a:t>
            </a:r>
          </a:p>
        </p:txBody>
      </p:sp>
      <p:sp>
        <p:nvSpPr>
          <p:cNvPr id="38" name="Text Placeholder 3">
            <a:extLst>
              <a:ext uri="{FF2B5EF4-FFF2-40B4-BE49-F238E27FC236}">
                <a16:creationId xmlns:a16="http://schemas.microsoft.com/office/drawing/2014/main" id="{EED0BB26-D2F7-4112-BAFC-D9A66C9DD5EE}"/>
              </a:ext>
            </a:extLst>
          </p:cNvPr>
          <p:cNvSpPr>
            <a:spLocks noGrp="1"/>
          </p:cNvSpPr>
          <p:nvPr>
            <p:ph type="body" sz="half" idx="27" hasCustomPrompt="1"/>
          </p:nvPr>
        </p:nvSpPr>
        <p:spPr>
          <a:xfrm>
            <a:off x="2643877" y="3337745"/>
            <a:ext cx="2046183" cy="1474888"/>
          </a:xfrm>
        </p:spPr>
        <p:txBody>
          <a:bodyPr numCol="1">
            <a:normAutofit/>
          </a:bodyPr>
          <a:lstStyle>
            <a:lvl1pPr marL="0" indent="0">
              <a:lnSpc>
                <a:spcPct val="100000"/>
              </a:lnSpc>
              <a:spcBef>
                <a:spcPts val="450"/>
              </a:spcBef>
              <a:buClr>
                <a:schemeClr val="accent2">
                  <a:lumMod val="50000"/>
                </a:schemeClr>
              </a:buClr>
              <a:buSzPct val="120000"/>
              <a:buFont typeface="+mj-lt"/>
              <a:buNone/>
              <a:defRPr sz="9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39" name="Text Placeholder 3">
            <a:extLst>
              <a:ext uri="{FF2B5EF4-FFF2-40B4-BE49-F238E27FC236}">
                <a16:creationId xmlns:a16="http://schemas.microsoft.com/office/drawing/2014/main" id="{647B97E8-F206-4899-A05D-3CEA7763CBD7}"/>
              </a:ext>
            </a:extLst>
          </p:cNvPr>
          <p:cNvSpPr>
            <a:spLocks noGrp="1"/>
          </p:cNvSpPr>
          <p:nvPr>
            <p:ph type="body" sz="half" idx="28" hasCustomPrompt="1"/>
          </p:nvPr>
        </p:nvSpPr>
        <p:spPr>
          <a:xfrm>
            <a:off x="2643877" y="5134461"/>
            <a:ext cx="2046183" cy="1474888"/>
          </a:xfrm>
        </p:spPr>
        <p:txBody>
          <a:bodyPr numCol="1">
            <a:normAutofit/>
          </a:bodyPr>
          <a:lstStyle>
            <a:lvl1pPr marL="0" indent="0">
              <a:lnSpc>
                <a:spcPct val="100000"/>
              </a:lnSpc>
              <a:spcBef>
                <a:spcPts val="450"/>
              </a:spcBef>
              <a:buClr>
                <a:schemeClr val="accent2">
                  <a:lumMod val="50000"/>
                </a:schemeClr>
              </a:buClr>
              <a:buSzPct val="120000"/>
              <a:buFont typeface="+mj-lt"/>
              <a:buNone/>
              <a:defRPr sz="9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40" name="Picture Placeholder 29" descr="An empty placeholder to add an image. Click on the placeholder and select the image that you wish to add.">
            <a:extLst>
              <a:ext uri="{FF2B5EF4-FFF2-40B4-BE49-F238E27FC236}">
                <a16:creationId xmlns:a16="http://schemas.microsoft.com/office/drawing/2014/main" id="{200F5F5B-FD46-4295-B012-F670E320EA6D}"/>
              </a:ext>
            </a:extLst>
          </p:cNvPr>
          <p:cNvSpPr>
            <a:spLocks noGrp="1"/>
          </p:cNvSpPr>
          <p:nvPr>
            <p:ph type="pic" sz="quarter" idx="29" hasCustomPrompt="1"/>
          </p:nvPr>
        </p:nvSpPr>
        <p:spPr>
          <a:xfrm>
            <a:off x="4824324" y="3317693"/>
            <a:ext cx="1645920" cy="1508760"/>
          </a:xfrm>
          <a:solidFill>
            <a:schemeClr val="accent2">
              <a:lumMod val="20000"/>
              <a:lumOff val="80000"/>
            </a:schemeClr>
          </a:solidFill>
        </p:spPr>
        <p:txBody>
          <a:bodyPr anchor="ctr" anchorCtr="0">
            <a:normAutofit/>
          </a:bodyPr>
          <a:lstStyle>
            <a:lvl1pPr marL="0" indent="0" algn="ctr">
              <a:buNone/>
              <a:defRPr sz="1500"/>
            </a:lvl1pPr>
          </a:lstStyle>
          <a:p>
            <a:r>
              <a:rPr lang="en-US" dirty="0"/>
              <a:t>Add a picture</a:t>
            </a:r>
          </a:p>
        </p:txBody>
      </p:sp>
      <p:sp>
        <p:nvSpPr>
          <p:cNvPr id="42" name="Picture Placeholder 29" descr="An empty placeholder to add an image. Click on the placeholder and select the image that you wish to add.">
            <a:extLst>
              <a:ext uri="{FF2B5EF4-FFF2-40B4-BE49-F238E27FC236}">
                <a16:creationId xmlns:a16="http://schemas.microsoft.com/office/drawing/2014/main" id="{A15085C5-1FA2-4C89-A410-A151654D4090}"/>
              </a:ext>
            </a:extLst>
          </p:cNvPr>
          <p:cNvSpPr>
            <a:spLocks noGrp="1"/>
          </p:cNvSpPr>
          <p:nvPr>
            <p:ph type="pic" sz="quarter" idx="31" hasCustomPrompt="1"/>
          </p:nvPr>
        </p:nvSpPr>
        <p:spPr>
          <a:xfrm>
            <a:off x="4824324" y="5118419"/>
            <a:ext cx="1645920" cy="1508760"/>
          </a:xfrm>
          <a:solidFill>
            <a:schemeClr val="accent2">
              <a:lumMod val="20000"/>
              <a:lumOff val="80000"/>
            </a:schemeClr>
          </a:solidFill>
        </p:spPr>
        <p:txBody>
          <a:bodyPr anchor="ctr" anchorCtr="0">
            <a:normAutofit/>
          </a:bodyPr>
          <a:lstStyle>
            <a:lvl1pPr marL="0" indent="0" algn="ctr">
              <a:buNone/>
              <a:defRPr sz="1500"/>
            </a:lvl1pPr>
          </a:lstStyle>
          <a:p>
            <a:r>
              <a:rPr lang="en-US" dirty="0"/>
              <a:t>Add a picture</a:t>
            </a:r>
          </a:p>
        </p:txBody>
      </p:sp>
      <p:sp>
        <p:nvSpPr>
          <p:cNvPr id="21" name="TextBox 20">
            <a:extLst>
              <a:ext uri="{FF2B5EF4-FFF2-40B4-BE49-F238E27FC236}">
                <a16:creationId xmlns:a16="http://schemas.microsoft.com/office/drawing/2014/main" id="{DE36BD91-F42B-477D-9347-DBA3C0FDC2DB}"/>
              </a:ext>
            </a:extLst>
          </p:cNvPr>
          <p:cNvSpPr txBox="1"/>
          <p:nvPr userDrawn="1"/>
        </p:nvSpPr>
        <p:spPr>
          <a:xfrm>
            <a:off x="2284709" y="1400374"/>
            <a:ext cx="410690" cy="507831"/>
          </a:xfrm>
          <a:prstGeom prst="rect">
            <a:avLst/>
          </a:prstGeom>
          <a:noFill/>
        </p:spPr>
        <p:txBody>
          <a:bodyPr wrap="none" rtlCol="0">
            <a:spAutoFit/>
          </a:bodyPr>
          <a:lstStyle/>
          <a:p>
            <a:pPr marL="0" lvl="0" indent="0" algn="r" defTabSz="685800" rtl="0" eaLnBrk="1" latinLnBrk="0" hangingPunct="1">
              <a:lnSpc>
                <a:spcPct val="90000"/>
              </a:lnSpc>
              <a:spcBef>
                <a:spcPts val="750"/>
              </a:spcBef>
              <a:buFont typeface="Arial" panose="020B0604020202020204" pitchFamily="34" charset="0"/>
              <a:buNone/>
            </a:pPr>
            <a:r>
              <a:rPr lang="en-US" sz="3000" kern="1200" dirty="0">
                <a:solidFill>
                  <a:schemeClr val="accent2">
                    <a:lumMod val="50000"/>
                  </a:schemeClr>
                </a:solidFill>
                <a:latin typeface="+mn-lt"/>
                <a:ea typeface="+mn-ea"/>
                <a:cs typeface="+mn-cs"/>
              </a:rPr>
              <a:t>1</a:t>
            </a:r>
          </a:p>
        </p:txBody>
      </p:sp>
      <p:sp>
        <p:nvSpPr>
          <p:cNvPr id="24" name="TextBox 23">
            <a:extLst>
              <a:ext uri="{FF2B5EF4-FFF2-40B4-BE49-F238E27FC236}">
                <a16:creationId xmlns:a16="http://schemas.microsoft.com/office/drawing/2014/main" id="{8F6A3EC1-DE16-42B6-9619-DF093A5C3C27}"/>
              </a:ext>
            </a:extLst>
          </p:cNvPr>
          <p:cNvSpPr txBox="1"/>
          <p:nvPr userDrawn="1"/>
        </p:nvSpPr>
        <p:spPr>
          <a:xfrm>
            <a:off x="2284709" y="3266752"/>
            <a:ext cx="410690" cy="507831"/>
          </a:xfrm>
          <a:prstGeom prst="rect">
            <a:avLst/>
          </a:prstGeom>
          <a:noFill/>
        </p:spPr>
        <p:txBody>
          <a:bodyPr wrap="none" rtlCol="0">
            <a:spAutoFit/>
          </a:bodyPr>
          <a:lstStyle/>
          <a:p>
            <a:pPr marL="0" lvl="0" indent="0" algn="r" defTabSz="685800" rtl="0" eaLnBrk="1" latinLnBrk="0" hangingPunct="1">
              <a:lnSpc>
                <a:spcPct val="90000"/>
              </a:lnSpc>
              <a:spcBef>
                <a:spcPts val="750"/>
              </a:spcBef>
              <a:buFont typeface="Arial" panose="020B0604020202020204" pitchFamily="34" charset="0"/>
              <a:buNone/>
            </a:pPr>
            <a:r>
              <a:rPr lang="en-US" sz="3000" kern="1200" dirty="0">
                <a:solidFill>
                  <a:schemeClr val="accent2">
                    <a:lumMod val="50000"/>
                  </a:schemeClr>
                </a:solidFill>
                <a:latin typeface="+mn-lt"/>
                <a:ea typeface="+mn-ea"/>
                <a:cs typeface="+mn-cs"/>
              </a:rPr>
              <a:t>2</a:t>
            </a:r>
          </a:p>
        </p:txBody>
      </p:sp>
      <p:sp>
        <p:nvSpPr>
          <p:cNvPr id="25" name="TextBox 24">
            <a:extLst>
              <a:ext uri="{FF2B5EF4-FFF2-40B4-BE49-F238E27FC236}">
                <a16:creationId xmlns:a16="http://schemas.microsoft.com/office/drawing/2014/main" id="{0B4FCA4B-1DE9-4156-B6E1-F7E32DF05D27}"/>
              </a:ext>
            </a:extLst>
          </p:cNvPr>
          <p:cNvSpPr txBox="1"/>
          <p:nvPr userDrawn="1"/>
        </p:nvSpPr>
        <p:spPr>
          <a:xfrm>
            <a:off x="2284709" y="5007870"/>
            <a:ext cx="410690" cy="507831"/>
          </a:xfrm>
          <a:prstGeom prst="rect">
            <a:avLst/>
          </a:prstGeom>
          <a:noFill/>
        </p:spPr>
        <p:txBody>
          <a:bodyPr wrap="none" rtlCol="0">
            <a:spAutoFit/>
          </a:bodyPr>
          <a:lstStyle/>
          <a:p>
            <a:pPr marL="0" lvl="0" indent="0" algn="r" defTabSz="685800" rtl="0" eaLnBrk="1" latinLnBrk="0" hangingPunct="1">
              <a:lnSpc>
                <a:spcPct val="90000"/>
              </a:lnSpc>
              <a:spcBef>
                <a:spcPts val="750"/>
              </a:spcBef>
              <a:buFont typeface="Arial" panose="020B0604020202020204" pitchFamily="34" charset="0"/>
              <a:buNone/>
            </a:pPr>
            <a:r>
              <a:rPr lang="en-US" sz="3000" kern="1200" dirty="0">
                <a:solidFill>
                  <a:schemeClr val="accent2">
                    <a:lumMod val="50000"/>
                  </a:schemeClr>
                </a:solidFill>
                <a:latin typeface="+mn-lt"/>
                <a:ea typeface="+mn-ea"/>
                <a:cs typeface="+mn-cs"/>
              </a:rPr>
              <a:t>3</a:t>
            </a:r>
          </a:p>
        </p:txBody>
      </p:sp>
    </p:spTree>
    <p:extLst>
      <p:ext uri="{BB962C8B-B14F-4D97-AF65-F5344CB8AC3E}">
        <p14:creationId xmlns:p14="http://schemas.microsoft.com/office/powerpoint/2010/main" val="22876794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602DE7B-5B6B-4EE2-B513-1309EBC801BD}" type="datetimeFigureOut">
              <a:rPr lang="en-US" smtClean="0"/>
              <a:t>9/9/2024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45CA84A-544F-4B6B-BC9A-925394EE73B5}" type="slidenum">
              <a:rPr lang="en-US" smtClean="0"/>
              <a:t>‹#›</a:t>
            </a:fld>
            <a:endParaRPr lang="en-US" dirty="0"/>
          </a:p>
        </p:txBody>
      </p:sp>
    </p:spTree>
    <p:extLst>
      <p:ext uri="{BB962C8B-B14F-4D97-AF65-F5344CB8AC3E}">
        <p14:creationId xmlns:p14="http://schemas.microsoft.com/office/powerpoint/2010/main" val="11401843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C602DE7B-5B6B-4EE2-B513-1309EBC801BD}" type="datetimeFigureOut">
              <a:rPr lang="en-US" smtClean="0"/>
              <a:t>9/9/2024</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745CA84A-544F-4B6B-BC9A-925394EE73B5}" type="slidenum">
              <a:rPr lang="en-US" smtClean="0"/>
              <a:t>‹#›</a:t>
            </a:fld>
            <a:endParaRPr lang="en-US" dirty="0"/>
          </a:p>
        </p:txBody>
      </p:sp>
    </p:spTree>
    <p:extLst>
      <p:ext uri="{BB962C8B-B14F-4D97-AF65-F5344CB8AC3E}">
        <p14:creationId xmlns:p14="http://schemas.microsoft.com/office/powerpoint/2010/main" val="11654234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C602DE7B-5B6B-4EE2-B513-1309EBC801BD}" type="datetimeFigureOut">
              <a:rPr lang="en-US" smtClean="0"/>
              <a:t>9/9/2024</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45CA84A-544F-4B6B-BC9A-925394EE73B5}" type="slidenum">
              <a:rPr lang="en-US" smtClean="0"/>
              <a:t>‹#›</a:t>
            </a:fld>
            <a:endParaRPr lang="en-US" dirty="0"/>
          </a:p>
        </p:txBody>
      </p:sp>
    </p:spTree>
    <p:extLst>
      <p:ext uri="{BB962C8B-B14F-4D97-AF65-F5344CB8AC3E}">
        <p14:creationId xmlns:p14="http://schemas.microsoft.com/office/powerpoint/2010/main" val="9166216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602DE7B-5B6B-4EE2-B513-1309EBC801BD}" type="datetimeFigureOut">
              <a:rPr lang="en-US" smtClean="0"/>
              <a:t>9/9/2024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45CA84A-544F-4B6B-BC9A-925394EE73B5}" type="slidenum">
              <a:rPr lang="en-US" smtClean="0"/>
              <a:t>‹#›</a:t>
            </a:fld>
            <a:endParaRPr lang="en-US" dirty="0"/>
          </a:p>
        </p:txBody>
      </p:sp>
    </p:spTree>
    <p:extLst>
      <p:ext uri="{BB962C8B-B14F-4D97-AF65-F5344CB8AC3E}">
        <p14:creationId xmlns:p14="http://schemas.microsoft.com/office/powerpoint/2010/main" val="22829774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02DE7B-5B6B-4EE2-B513-1309EBC801BD}" type="datetimeFigureOut">
              <a:rPr lang="en-US" smtClean="0"/>
              <a:t>9/9/2024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5CA84A-544F-4B6B-BC9A-925394EE73B5}" type="slidenum">
              <a:rPr lang="en-US" smtClean="0"/>
              <a:t>‹#›</a:t>
            </a:fld>
            <a:endParaRPr lang="en-US" dirty="0"/>
          </a:p>
        </p:txBody>
      </p:sp>
    </p:spTree>
    <p:extLst>
      <p:ext uri="{BB962C8B-B14F-4D97-AF65-F5344CB8AC3E}">
        <p14:creationId xmlns:p14="http://schemas.microsoft.com/office/powerpoint/2010/main" val="41040755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02DE7B-5B6B-4EE2-B513-1309EBC801BD}" type="datetimeFigureOut">
              <a:rPr lang="en-US" smtClean="0"/>
              <a:t>9/9/2024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5CA84A-544F-4B6B-BC9A-925394EE73B5}" type="slidenum">
              <a:rPr lang="en-US" smtClean="0"/>
              <a:t>‹#›</a:t>
            </a:fld>
            <a:endParaRPr lang="en-US" dirty="0"/>
          </a:p>
        </p:txBody>
      </p:sp>
    </p:spTree>
    <p:extLst>
      <p:ext uri="{BB962C8B-B14F-4D97-AF65-F5344CB8AC3E}">
        <p14:creationId xmlns:p14="http://schemas.microsoft.com/office/powerpoint/2010/main" val="33585138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753889" y="1643194"/>
            <a:ext cx="5977126" cy="1362075"/>
          </a:xfrm>
        </p:spPr>
        <p:txBody>
          <a:bodyPr anchor="t"/>
          <a:lstStyle>
            <a:lvl1pPr algn="ctr">
              <a:defRPr sz="4000" b="1" cap="all"/>
            </a:lvl1pPr>
          </a:lstStyle>
          <a:p>
            <a:r>
              <a:rPr lang="en-US"/>
              <a:t>Click to edit Master title style</a:t>
            </a:r>
            <a:endParaRPr lang="en-US" dirty="0"/>
          </a:p>
        </p:txBody>
      </p:sp>
      <p:sp>
        <p:nvSpPr>
          <p:cNvPr id="5" name="Date Placeholder 3">
            <a:extLst>
              <a:ext uri="{FF2B5EF4-FFF2-40B4-BE49-F238E27FC236}">
                <a16:creationId xmlns:a16="http://schemas.microsoft.com/office/drawing/2014/main" id="{53BBA2C2-5FC5-452C-A4F0-FDACC0CAB2E9}"/>
              </a:ext>
            </a:extLst>
          </p:cNvPr>
          <p:cNvSpPr>
            <a:spLocks noGrp="1"/>
          </p:cNvSpPr>
          <p:nvPr>
            <p:ph type="dt" sz="half" idx="10"/>
          </p:nvPr>
        </p:nvSpPr>
        <p:spPr/>
        <p:txBody>
          <a:bodyPr/>
          <a:lstStyle>
            <a:lvl1pPr>
              <a:defRPr/>
            </a:lvl1pPr>
          </a:lstStyle>
          <a:p>
            <a:pPr>
              <a:defRPr/>
            </a:pPr>
            <a:fld id="{E00B1DD9-E1E0-4DC2-9C56-801327062B24}" type="datetimeFigureOut">
              <a:rPr lang="en-US" altLang="en-US"/>
              <a:pPr>
                <a:defRPr/>
              </a:pPr>
              <a:t>9/9/2024</a:t>
            </a:fld>
            <a:endParaRPr lang="en-US" altLang="en-US" dirty="0"/>
          </a:p>
        </p:txBody>
      </p:sp>
      <p:sp>
        <p:nvSpPr>
          <p:cNvPr id="6" name="Footer Placeholder 4">
            <a:extLst>
              <a:ext uri="{FF2B5EF4-FFF2-40B4-BE49-F238E27FC236}">
                <a16:creationId xmlns:a16="http://schemas.microsoft.com/office/drawing/2014/main" id="{11E86BA2-902B-49AF-B322-402796410F1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478F39D-2984-45D7-8136-D45351CBFE58}"/>
              </a:ext>
            </a:extLst>
          </p:cNvPr>
          <p:cNvSpPr>
            <a:spLocks noGrp="1"/>
          </p:cNvSpPr>
          <p:nvPr>
            <p:ph type="sldNum" sz="quarter" idx="12"/>
          </p:nvPr>
        </p:nvSpPr>
        <p:spPr/>
        <p:txBody>
          <a:bodyPr/>
          <a:lstStyle>
            <a:lvl1pPr>
              <a:defRPr/>
            </a:lvl1pPr>
          </a:lstStyle>
          <a:p>
            <a:pPr>
              <a:defRPr/>
            </a:pPr>
            <a:fld id="{23620B15-F970-447D-AE8C-52554A35772A}" type="slidenum">
              <a:rPr lang="en-US" altLang="en-US"/>
              <a:pPr>
                <a:defRPr/>
              </a:pPr>
              <a:t>‹#›</a:t>
            </a:fld>
            <a:endParaRPr lang="en-US" altLang="en-US"/>
          </a:p>
        </p:txBody>
      </p:sp>
    </p:spTree>
    <p:extLst>
      <p:ext uri="{BB962C8B-B14F-4D97-AF65-F5344CB8AC3E}">
        <p14:creationId xmlns:p14="http://schemas.microsoft.com/office/powerpoint/2010/main" val="2962617163"/>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Recipe Book Section Header">
    <p:bg>
      <p:bgPr>
        <a:solidFill>
          <a:schemeClr val="accent2">
            <a:lumMod val="75000"/>
          </a:scheme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5B73CD6-4AD9-41DA-9481-BA512E885FE5}"/>
              </a:ext>
            </a:extLst>
          </p:cNvPr>
          <p:cNvSpPr>
            <a:spLocks noGrp="1"/>
          </p:cNvSpPr>
          <p:nvPr>
            <p:ph type="title"/>
          </p:nvPr>
        </p:nvSpPr>
        <p:spPr>
          <a:xfrm>
            <a:off x="4486276" y="83821"/>
            <a:ext cx="4537710" cy="1325563"/>
          </a:xfrm>
        </p:spPr>
        <p:txBody>
          <a:bodyPr>
            <a:normAutofit/>
          </a:bodyPr>
          <a:lstStyle>
            <a:lvl1pPr>
              <a:lnSpc>
                <a:spcPct val="100000"/>
              </a:lnSpc>
              <a:defRPr sz="3600">
                <a:solidFill>
                  <a:schemeClr val="bg1"/>
                </a:solidFill>
              </a:defRPr>
            </a:lvl1pPr>
          </a:lstStyle>
          <a:p>
            <a:r>
              <a:rPr lang="en-US"/>
              <a:t>Click to edit Master title style</a:t>
            </a:r>
            <a:endParaRPr lang="en-US" dirty="0"/>
          </a:p>
        </p:txBody>
      </p:sp>
      <p:sp>
        <p:nvSpPr>
          <p:cNvPr id="4" name="Picture Placeholder 4">
            <a:extLst>
              <a:ext uri="{FF2B5EF4-FFF2-40B4-BE49-F238E27FC236}">
                <a16:creationId xmlns:a16="http://schemas.microsoft.com/office/drawing/2014/main" id="{E2097EA0-E1A4-437B-A23F-488927B95FE3}"/>
              </a:ext>
            </a:extLst>
          </p:cNvPr>
          <p:cNvSpPr>
            <a:spLocks noGrp="1"/>
          </p:cNvSpPr>
          <p:nvPr>
            <p:ph type="pic" sz="quarter" idx="10" hasCustomPrompt="1"/>
          </p:nvPr>
        </p:nvSpPr>
        <p:spPr>
          <a:xfrm>
            <a:off x="0" y="0"/>
            <a:ext cx="4338828" cy="6858000"/>
          </a:xfrm>
          <a:solidFill>
            <a:schemeClr val="tx2">
              <a:lumMod val="20000"/>
              <a:lumOff val="80000"/>
            </a:schemeClr>
          </a:solidFill>
        </p:spPr>
        <p:txBody>
          <a:bodyPr anchor="ctr"/>
          <a:lstStyle>
            <a:lvl1pPr marL="0" indent="0" algn="ctr">
              <a:buNone/>
              <a:defRPr/>
            </a:lvl1pPr>
          </a:lstStyle>
          <a:p>
            <a:r>
              <a:rPr lang="en-US" dirty="0"/>
              <a:t>Add a picture </a:t>
            </a:r>
          </a:p>
        </p:txBody>
      </p:sp>
    </p:spTree>
    <p:extLst>
      <p:ext uri="{BB962C8B-B14F-4D97-AF65-F5344CB8AC3E}">
        <p14:creationId xmlns:p14="http://schemas.microsoft.com/office/powerpoint/2010/main" val="6305874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1 Recipe Book Recipe">
    <p:spTree>
      <p:nvGrpSpPr>
        <p:cNvPr id="1" name=""/>
        <p:cNvGrpSpPr/>
        <p:nvPr/>
      </p:nvGrpSpPr>
      <p:grpSpPr>
        <a:xfrm>
          <a:off x="0" y="0"/>
          <a:ext cx="0" cy="0"/>
          <a:chOff x="0" y="0"/>
          <a:chExt cx="0" cy="0"/>
        </a:xfrm>
      </p:grpSpPr>
      <p:sp>
        <p:nvSpPr>
          <p:cNvPr id="30" name="Picture Placeholder 29" descr="An empty placeholder to add an image. Click on the placeholder and select the image that you wish to add.">
            <a:extLst>
              <a:ext uri="{FF2B5EF4-FFF2-40B4-BE49-F238E27FC236}">
                <a16:creationId xmlns:a16="http://schemas.microsoft.com/office/drawing/2014/main" id="{69A9EAF2-ED61-42E4-B65B-25E4AA320B13}"/>
              </a:ext>
            </a:extLst>
          </p:cNvPr>
          <p:cNvSpPr>
            <a:spLocks noGrp="1"/>
          </p:cNvSpPr>
          <p:nvPr>
            <p:ph type="pic" sz="quarter" idx="17" hasCustomPrompt="1"/>
          </p:nvPr>
        </p:nvSpPr>
        <p:spPr>
          <a:xfrm>
            <a:off x="-5415" y="1181100"/>
            <a:ext cx="4342994" cy="5676900"/>
          </a:xfrm>
          <a:solidFill>
            <a:schemeClr val="accent2">
              <a:lumMod val="20000"/>
              <a:lumOff val="80000"/>
            </a:schemeClr>
          </a:solidFill>
        </p:spPr>
        <p:txBody>
          <a:bodyPr anchor="ctr" anchorCtr="0"/>
          <a:lstStyle>
            <a:lvl1pPr marL="0" indent="0" algn="ctr">
              <a:buNone/>
              <a:defRPr/>
            </a:lvl1pPr>
          </a:lstStyle>
          <a:p>
            <a:r>
              <a:rPr lang="en-US" dirty="0"/>
              <a:t>Add a picture</a:t>
            </a:r>
          </a:p>
        </p:txBody>
      </p:sp>
      <p:sp>
        <p:nvSpPr>
          <p:cNvPr id="25" name="Text Placeholder 3">
            <a:extLst>
              <a:ext uri="{FF2B5EF4-FFF2-40B4-BE49-F238E27FC236}">
                <a16:creationId xmlns:a16="http://schemas.microsoft.com/office/drawing/2014/main" id="{02D6ECAC-8814-4C60-BF83-103E85E412C4}"/>
              </a:ext>
            </a:extLst>
          </p:cNvPr>
          <p:cNvSpPr>
            <a:spLocks noGrp="1"/>
          </p:cNvSpPr>
          <p:nvPr>
            <p:ph type="body" sz="half" idx="14" hasCustomPrompt="1"/>
          </p:nvPr>
        </p:nvSpPr>
        <p:spPr>
          <a:xfrm>
            <a:off x="4513699" y="3734156"/>
            <a:ext cx="4439621" cy="2531389"/>
          </a:xfrm>
        </p:spPr>
        <p:txBody>
          <a:bodyPr numCol="2">
            <a:normAutofit/>
          </a:bodyPr>
          <a:lstStyle>
            <a:lvl1pPr marL="0" indent="0">
              <a:buClr>
                <a:schemeClr val="accent2">
                  <a:lumMod val="50000"/>
                </a:schemeClr>
              </a:buClr>
              <a:buSzPct val="120000"/>
              <a:buFont typeface="+mj-lt"/>
              <a:buNone/>
              <a:defRPr sz="900">
                <a:solidFill>
                  <a:srgbClr val="535C13"/>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24" name="Text Placeholder 3">
            <a:extLst>
              <a:ext uri="{FF2B5EF4-FFF2-40B4-BE49-F238E27FC236}">
                <a16:creationId xmlns:a16="http://schemas.microsoft.com/office/drawing/2014/main" id="{C7B6AD5B-AEF5-4540-940C-B1E1FEA3BCAB}"/>
              </a:ext>
            </a:extLst>
          </p:cNvPr>
          <p:cNvSpPr>
            <a:spLocks noGrp="1"/>
          </p:cNvSpPr>
          <p:nvPr>
            <p:ph type="body" sz="half" idx="13" hasCustomPrompt="1"/>
          </p:nvPr>
        </p:nvSpPr>
        <p:spPr>
          <a:xfrm>
            <a:off x="4513699" y="3406597"/>
            <a:ext cx="4439621" cy="267780"/>
          </a:xfrm>
        </p:spPr>
        <p:txBody>
          <a:bodyPr>
            <a:noAutofit/>
          </a:bodyPr>
          <a:lstStyle>
            <a:lvl1pPr marL="0" indent="0" algn="l">
              <a:buNone/>
              <a:defRPr sz="1200" i="0">
                <a:solidFill>
                  <a:schemeClr val="accent2">
                    <a:lumMod val="50000"/>
                  </a:schemeClr>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23" name="Text Placeholder 3">
            <a:extLst>
              <a:ext uri="{FF2B5EF4-FFF2-40B4-BE49-F238E27FC236}">
                <a16:creationId xmlns:a16="http://schemas.microsoft.com/office/drawing/2014/main" id="{8FC874B6-474C-46DC-AB76-6E061A973B8A}"/>
              </a:ext>
            </a:extLst>
          </p:cNvPr>
          <p:cNvSpPr>
            <a:spLocks noGrp="1"/>
          </p:cNvSpPr>
          <p:nvPr>
            <p:ph type="body" sz="half" idx="12" hasCustomPrompt="1"/>
          </p:nvPr>
        </p:nvSpPr>
        <p:spPr>
          <a:xfrm>
            <a:off x="4520997" y="1576050"/>
            <a:ext cx="4432324" cy="1778314"/>
          </a:xfrm>
        </p:spPr>
        <p:txBody>
          <a:bodyPr numCol="2">
            <a:normAutofit/>
          </a:bodyPr>
          <a:lstStyle>
            <a:lvl1pPr marL="175022" indent="-175022">
              <a:lnSpc>
                <a:spcPct val="100000"/>
              </a:lnSpc>
              <a:spcBef>
                <a:spcPts val="0"/>
              </a:spcBef>
              <a:buNone/>
              <a:tabLst>
                <a:tab pos="84535" algn="r"/>
                <a:tab pos="175022" algn="l"/>
              </a:tabLst>
              <a:defRPr sz="900">
                <a:solidFill>
                  <a:srgbClr val="535C13"/>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22" name="Text Placeholder 3">
            <a:extLst>
              <a:ext uri="{FF2B5EF4-FFF2-40B4-BE49-F238E27FC236}">
                <a16:creationId xmlns:a16="http://schemas.microsoft.com/office/drawing/2014/main" id="{425F942B-DAF3-40B3-B77F-A8C9BE692B7D}"/>
              </a:ext>
            </a:extLst>
          </p:cNvPr>
          <p:cNvSpPr>
            <a:spLocks noGrp="1"/>
          </p:cNvSpPr>
          <p:nvPr>
            <p:ph type="body" sz="half" idx="11" hasCustomPrompt="1"/>
          </p:nvPr>
        </p:nvSpPr>
        <p:spPr>
          <a:xfrm>
            <a:off x="4515582" y="1290047"/>
            <a:ext cx="4439621" cy="267780"/>
          </a:xfrm>
        </p:spPr>
        <p:txBody>
          <a:bodyPr>
            <a:noAutofit/>
          </a:bodyPr>
          <a:lstStyle>
            <a:lvl1pPr marL="0" indent="0" algn="l">
              <a:buNone/>
              <a:defRPr sz="1200" i="0">
                <a:solidFill>
                  <a:schemeClr val="accent2">
                    <a:lumMod val="50000"/>
                  </a:schemeClr>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7" name="Rectangle 6">
            <a:extLst>
              <a:ext uri="{FF2B5EF4-FFF2-40B4-BE49-F238E27FC236}">
                <a16:creationId xmlns:a16="http://schemas.microsoft.com/office/drawing/2014/main" id="{7AAE68E5-082A-4AFA-AC51-54889A99670B}"/>
              </a:ext>
            </a:extLst>
          </p:cNvPr>
          <p:cNvSpPr/>
          <p:nvPr userDrawn="1"/>
        </p:nvSpPr>
        <p:spPr>
          <a:xfrm>
            <a:off x="-11430" y="0"/>
            <a:ext cx="9155430" cy="1181100"/>
          </a:xfrm>
          <a:prstGeom prst="rect">
            <a:avLst/>
          </a:prstGeom>
          <a:solidFill>
            <a:schemeClr val="accent2">
              <a:lumMod val="5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350" dirty="0"/>
          </a:p>
        </p:txBody>
      </p:sp>
      <p:sp>
        <p:nvSpPr>
          <p:cNvPr id="21" name="Text Placeholder 3">
            <a:extLst>
              <a:ext uri="{FF2B5EF4-FFF2-40B4-BE49-F238E27FC236}">
                <a16:creationId xmlns:a16="http://schemas.microsoft.com/office/drawing/2014/main" id="{522CA51A-0C04-4FC6-8732-A2C2343AF506}"/>
              </a:ext>
            </a:extLst>
          </p:cNvPr>
          <p:cNvSpPr>
            <a:spLocks noGrp="1"/>
          </p:cNvSpPr>
          <p:nvPr>
            <p:ph type="body" sz="half" idx="2" hasCustomPrompt="1"/>
          </p:nvPr>
        </p:nvSpPr>
        <p:spPr>
          <a:xfrm>
            <a:off x="7051041" y="877386"/>
            <a:ext cx="1922012" cy="228601"/>
          </a:xfrm>
        </p:spPr>
        <p:txBody>
          <a:bodyPr>
            <a:normAutofit/>
          </a:bodyPr>
          <a:lstStyle>
            <a:lvl1pPr marL="0" indent="0" algn="r">
              <a:buNone/>
              <a:defRPr sz="825" i="1">
                <a:solidFill>
                  <a:schemeClr val="bg1"/>
                </a:solidFill>
                <a:latin typeface="+mj-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20" name="Subtitle 2">
            <a:extLst>
              <a:ext uri="{FF2B5EF4-FFF2-40B4-BE49-F238E27FC236}">
                <a16:creationId xmlns:a16="http://schemas.microsoft.com/office/drawing/2014/main" id="{14C40663-56FC-4BDA-A2FD-599A32A8CD21}"/>
              </a:ext>
            </a:extLst>
          </p:cNvPr>
          <p:cNvSpPr>
            <a:spLocks noGrp="1"/>
          </p:cNvSpPr>
          <p:nvPr>
            <p:ph type="subTitle" idx="10" hasCustomPrompt="1"/>
          </p:nvPr>
        </p:nvSpPr>
        <p:spPr>
          <a:xfrm>
            <a:off x="148590" y="805902"/>
            <a:ext cx="6858000" cy="375199"/>
          </a:xfrm>
        </p:spPr>
        <p:txBody>
          <a:bodyPr>
            <a:normAutofit/>
          </a:bodyPr>
          <a:lstStyle>
            <a:lvl1pPr marL="0" indent="0" algn="l">
              <a:buNone/>
              <a:defRPr sz="1200" i="1">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add subtitle</a:t>
            </a:r>
          </a:p>
        </p:txBody>
      </p:sp>
      <p:sp>
        <p:nvSpPr>
          <p:cNvPr id="18" name="Title 1">
            <a:extLst>
              <a:ext uri="{FF2B5EF4-FFF2-40B4-BE49-F238E27FC236}">
                <a16:creationId xmlns:a16="http://schemas.microsoft.com/office/drawing/2014/main" id="{6B7BA88D-F843-4122-A255-381B3A7EE79F}"/>
              </a:ext>
            </a:extLst>
          </p:cNvPr>
          <p:cNvSpPr>
            <a:spLocks noGrp="1"/>
          </p:cNvSpPr>
          <p:nvPr>
            <p:ph type="title" hasCustomPrompt="1"/>
          </p:nvPr>
        </p:nvSpPr>
        <p:spPr>
          <a:xfrm>
            <a:off x="160020" y="117834"/>
            <a:ext cx="8793300" cy="634092"/>
          </a:xfrm>
        </p:spPr>
        <p:txBody>
          <a:bodyPr>
            <a:normAutofit/>
          </a:bodyPr>
          <a:lstStyle>
            <a:lvl1pPr>
              <a:defRPr sz="2700">
                <a:solidFill>
                  <a:schemeClr val="bg1"/>
                </a:solidFill>
              </a:defRPr>
            </a:lvl1pPr>
          </a:lstStyle>
          <a:p>
            <a:r>
              <a:rPr lang="en-US" dirty="0"/>
              <a:t>Click to add Title</a:t>
            </a:r>
          </a:p>
        </p:txBody>
      </p:sp>
      <p:sp>
        <p:nvSpPr>
          <p:cNvPr id="28" name="Text Placeholder 27">
            <a:extLst>
              <a:ext uri="{FF2B5EF4-FFF2-40B4-BE49-F238E27FC236}">
                <a16:creationId xmlns:a16="http://schemas.microsoft.com/office/drawing/2014/main" id="{2BBF59D2-23BC-4077-814F-E2E3AE580999}"/>
              </a:ext>
            </a:extLst>
          </p:cNvPr>
          <p:cNvSpPr>
            <a:spLocks noGrp="1"/>
          </p:cNvSpPr>
          <p:nvPr>
            <p:ph type="body" sz="quarter" idx="16" hasCustomPrompt="1"/>
          </p:nvPr>
        </p:nvSpPr>
        <p:spPr>
          <a:xfrm>
            <a:off x="7181595" y="4992428"/>
            <a:ext cx="1458093" cy="1020891"/>
          </a:xfrm>
          <a:solidFill>
            <a:schemeClr val="accent2">
              <a:lumMod val="20000"/>
              <a:lumOff val="80000"/>
            </a:schemeClr>
          </a:solidFill>
          <a:ln>
            <a:noFill/>
          </a:ln>
        </p:spPr>
        <p:txBody>
          <a:bodyPr tIns="91440" bIns="91440" anchor="ctr" anchorCtr="0">
            <a:normAutofit/>
          </a:bodyPr>
          <a:lstStyle>
            <a:lvl1pPr marL="0" indent="0" algn="ctr">
              <a:lnSpc>
                <a:spcPct val="100000"/>
              </a:lnSpc>
              <a:spcBef>
                <a:spcPts val="0"/>
              </a:spcBef>
              <a:buNone/>
              <a:defRPr sz="900" i="1">
                <a:solidFill>
                  <a:schemeClr val="accent2">
                    <a:lumMod val="50000"/>
                  </a:schemeClr>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text</a:t>
            </a:r>
          </a:p>
        </p:txBody>
      </p:sp>
      <p:sp>
        <p:nvSpPr>
          <p:cNvPr id="26" name="Text Placeholder 3">
            <a:extLst>
              <a:ext uri="{FF2B5EF4-FFF2-40B4-BE49-F238E27FC236}">
                <a16:creationId xmlns:a16="http://schemas.microsoft.com/office/drawing/2014/main" id="{65B16179-CC8B-4981-9526-8E3E08E72C6A}"/>
              </a:ext>
            </a:extLst>
          </p:cNvPr>
          <p:cNvSpPr>
            <a:spLocks noGrp="1"/>
          </p:cNvSpPr>
          <p:nvPr>
            <p:ph type="body" sz="half" idx="15" hasCustomPrompt="1"/>
          </p:nvPr>
        </p:nvSpPr>
        <p:spPr>
          <a:xfrm>
            <a:off x="4513699" y="6291374"/>
            <a:ext cx="4439621" cy="352803"/>
          </a:xfrm>
        </p:spPr>
        <p:txBody>
          <a:bodyPr numCol="1">
            <a:normAutofit/>
          </a:bodyPr>
          <a:lstStyle>
            <a:lvl1pPr marL="0" indent="0">
              <a:buNone/>
              <a:defRPr sz="75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Tree>
    <p:extLst>
      <p:ext uri="{BB962C8B-B14F-4D97-AF65-F5344CB8AC3E}">
        <p14:creationId xmlns:p14="http://schemas.microsoft.com/office/powerpoint/2010/main" val="16511156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_Recipe Book Section Header">
    <p:bg>
      <p:bgPr>
        <a:solidFill>
          <a:schemeClr val="accent6">
            <a:lumMod val="50000"/>
          </a:scheme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5B73CD6-4AD9-41DA-9481-BA512E885FE5}"/>
              </a:ext>
            </a:extLst>
          </p:cNvPr>
          <p:cNvSpPr>
            <a:spLocks noGrp="1"/>
          </p:cNvSpPr>
          <p:nvPr>
            <p:ph type="title" hasCustomPrompt="1"/>
          </p:nvPr>
        </p:nvSpPr>
        <p:spPr>
          <a:xfrm>
            <a:off x="4486276" y="83821"/>
            <a:ext cx="4537710" cy="1325563"/>
          </a:xfrm>
        </p:spPr>
        <p:txBody>
          <a:bodyPr>
            <a:normAutofit/>
          </a:bodyPr>
          <a:lstStyle>
            <a:lvl1pPr>
              <a:lnSpc>
                <a:spcPct val="100000"/>
              </a:lnSpc>
              <a:defRPr sz="3600">
                <a:solidFill>
                  <a:schemeClr val="bg1"/>
                </a:solidFill>
              </a:defRPr>
            </a:lvl1pPr>
          </a:lstStyle>
          <a:p>
            <a:r>
              <a:rPr lang="en-US" dirty="0"/>
              <a:t>Click to add Title</a:t>
            </a:r>
          </a:p>
        </p:txBody>
      </p:sp>
      <p:sp>
        <p:nvSpPr>
          <p:cNvPr id="4" name="Picture Placeholder 4">
            <a:extLst>
              <a:ext uri="{FF2B5EF4-FFF2-40B4-BE49-F238E27FC236}">
                <a16:creationId xmlns:a16="http://schemas.microsoft.com/office/drawing/2014/main" id="{0EBF2F49-7BE2-47B1-8BC4-A7641CB89A23}"/>
              </a:ext>
            </a:extLst>
          </p:cNvPr>
          <p:cNvSpPr>
            <a:spLocks noGrp="1"/>
          </p:cNvSpPr>
          <p:nvPr>
            <p:ph type="pic" sz="quarter" idx="10" hasCustomPrompt="1"/>
          </p:nvPr>
        </p:nvSpPr>
        <p:spPr>
          <a:xfrm>
            <a:off x="0" y="0"/>
            <a:ext cx="4336748" cy="6858000"/>
          </a:xfrm>
          <a:solidFill>
            <a:schemeClr val="tx2">
              <a:lumMod val="20000"/>
              <a:lumOff val="80000"/>
            </a:schemeClr>
          </a:solidFill>
        </p:spPr>
        <p:txBody>
          <a:bodyPr anchor="ctr"/>
          <a:lstStyle>
            <a:lvl1pPr marL="0" indent="0" algn="ctr">
              <a:buNone/>
              <a:defRPr/>
            </a:lvl1pPr>
          </a:lstStyle>
          <a:p>
            <a:r>
              <a:rPr lang="en-US" dirty="0"/>
              <a:t>Add a picture </a:t>
            </a:r>
          </a:p>
        </p:txBody>
      </p:sp>
    </p:spTree>
    <p:extLst>
      <p:ext uri="{BB962C8B-B14F-4D97-AF65-F5344CB8AC3E}">
        <p14:creationId xmlns:p14="http://schemas.microsoft.com/office/powerpoint/2010/main" val="28092618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3 Recipe Book Recip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AAE68E5-082A-4AFA-AC51-54889A99670B}"/>
              </a:ext>
            </a:extLst>
          </p:cNvPr>
          <p:cNvSpPr/>
          <p:nvPr userDrawn="1"/>
        </p:nvSpPr>
        <p:spPr>
          <a:xfrm>
            <a:off x="-11430" y="0"/>
            <a:ext cx="9155430" cy="1181100"/>
          </a:xfrm>
          <a:prstGeom prst="rect">
            <a:avLst/>
          </a:prstGeom>
          <a:solidFill>
            <a:schemeClr val="accent2">
              <a:lumMod val="5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350" dirty="0"/>
          </a:p>
        </p:txBody>
      </p:sp>
      <p:sp>
        <p:nvSpPr>
          <p:cNvPr id="20" name="Subtitle 2">
            <a:extLst>
              <a:ext uri="{FF2B5EF4-FFF2-40B4-BE49-F238E27FC236}">
                <a16:creationId xmlns:a16="http://schemas.microsoft.com/office/drawing/2014/main" id="{14C40663-56FC-4BDA-A2FD-599A32A8CD21}"/>
              </a:ext>
            </a:extLst>
          </p:cNvPr>
          <p:cNvSpPr>
            <a:spLocks noGrp="1"/>
          </p:cNvSpPr>
          <p:nvPr>
            <p:ph type="subTitle" idx="10" hasCustomPrompt="1"/>
          </p:nvPr>
        </p:nvSpPr>
        <p:spPr>
          <a:xfrm>
            <a:off x="148591" y="805902"/>
            <a:ext cx="6357728" cy="375199"/>
          </a:xfrm>
        </p:spPr>
        <p:txBody>
          <a:bodyPr>
            <a:normAutofit/>
          </a:bodyPr>
          <a:lstStyle>
            <a:lvl1pPr marL="0" indent="0" algn="l">
              <a:buNone/>
              <a:defRPr sz="1200" i="1">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add subtitle</a:t>
            </a:r>
          </a:p>
        </p:txBody>
      </p:sp>
      <p:sp>
        <p:nvSpPr>
          <p:cNvPr id="18" name="Title 1">
            <a:extLst>
              <a:ext uri="{FF2B5EF4-FFF2-40B4-BE49-F238E27FC236}">
                <a16:creationId xmlns:a16="http://schemas.microsoft.com/office/drawing/2014/main" id="{6B7BA88D-F843-4122-A255-381B3A7EE79F}"/>
              </a:ext>
            </a:extLst>
          </p:cNvPr>
          <p:cNvSpPr>
            <a:spLocks noGrp="1"/>
          </p:cNvSpPr>
          <p:nvPr>
            <p:ph type="title" hasCustomPrompt="1"/>
          </p:nvPr>
        </p:nvSpPr>
        <p:spPr>
          <a:xfrm>
            <a:off x="160021" y="117834"/>
            <a:ext cx="6357728" cy="634092"/>
          </a:xfrm>
        </p:spPr>
        <p:txBody>
          <a:bodyPr>
            <a:normAutofit/>
          </a:bodyPr>
          <a:lstStyle>
            <a:lvl1pPr>
              <a:defRPr sz="2700">
                <a:solidFill>
                  <a:schemeClr val="bg1"/>
                </a:solidFill>
              </a:defRPr>
            </a:lvl1pPr>
          </a:lstStyle>
          <a:p>
            <a:r>
              <a:rPr lang="en-US" dirty="0"/>
              <a:t>Click to add Title</a:t>
            </a:r>
          </a:p>
        </p:txBody>
      </p:sp>
      <p:sp>
        <p:nvSpPr>
          <p:cNvPr id="26" name="Text Placeholder 3">
            <a:extLst>
              <a:ext uri="{FF2B5EF4-FFF2-40B4-BE49-F238E27FC236}">
                <a16:creationId xmlns:a16="http://schemas.microsoft.com/office/drawing/2014/main" id="{65B16179-CC8B-4981-9526-8E3E08E72C6A}"/>
              </a:ext>
            </a:extLst>
          </p:cNvPr>
          <p:cNvSpPr>
            <a:spLocks noGrp="1"/>
          </p:cNvSpPr>
          <p:nvPr>
            <p:ph type="body" sz="half" idx="15" hasCustomPrompt="1"/>
          </p:nvPr>
        </p:nvSpPr>
        <p:spPr>
          <a:xfrm>
            <a:off x="6702085" y="6291374"/>
            <a:ext cx="2251235" cy="352803"/>
          </a:xfrm>
        </p:spPr>
        <p:txBody>
          <a:bodyPr numCol="1">
            <a:normAutofit/>
          </a:bodyPr>
          <a:lstStyle>
            <a:lvl1pPr marL="0" indent="0">
              <a:buNone/>
              <a:defRPr sz="75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19" name="Text Placeholder 3">
            <a:extLst>
              <a:ext uri="{FF2B5EF4-FFF2-40B4-BE49-F238E27FC236}">
                <a16:creationId xmlns:a16="http://schemas.microsoft.com/office/drawing/2014/main" id="{51D8D2EE-CE39-4FED-B22E-D2513633F89E}"/>
              </a:ext>
            </a:extLst>
          </p:cNvPr>
          <p:cNvSpPr>
            <a:spLocks noGrp="1"/>
          </p:cNvSpPr>
          <p:nvPr>
            <p:ph type="body" sz="half" idx="18" hasCustomPrompt="1"/>
          </p:nvPr>
        </p:nvSpPr>
        <p:spPr>
          <a:xfrm>
            <a:off x="6709778" y="1604354"/>
            <a:ext cx="2243543" cy="4678292"/>
          </a:xfrm>
        </p:spPr>
        <p:txBody>
          <a:bodyPr numCol="1">
            <a:normAutofit/>
          </a:bodyPr>
          <a:lstStyle>
            <a:lvl1pPr marL="175022" indent="-175022">
              <a:lnSpc>
                <a:spcPct val="150000"/>
              </a:lnSpc>
              <a:spcBef>
                <a:spcPts val="0"/>
              </a:spcBef>
              <a:buNone/>
              <a:tabLst>
                <a:tab pos="84535" algn="r"/>
                <a:tab pos="175022" algn="l"/>
              </a:tabLst>
              <a:defRPr sz="900">
                <a:solidFill>
                  <a:schemeClr val="accent2">
                    <a:lumMod val="50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27" name="Text Placeholder 3">
            <a:extLst>
              <a:ext uri="{FF2B5EF4-FFF2-40B4-BE49-F238E27FC236}">
                <a16:creationId xmlns:a16="http://schemas.microsoft.com/office/drawing/2014/main" id="{0A7E883A-5927-45B9-A5FB-8EFF513E0CAA}"/>
              </a:ext>
            </a:extLst>
          </p:cNvPr>
          <p:cNvSpPr>
            <a:spLocks noGrp="1"/>
          </p:cNvSpPr>
          <p:nvPr>
            <p:ph type="body" sz="half" idx="19" hasCustomPrompt="1"/>
          </p:nvPr>
        </p:nvSpPr>
        <p:spPr>
          <a:xfrm>
            <a:off x="6709779" y="1295401"/>
            <a:ext cx="2268187" cy="300227"/>
          </a:xfrm>
        </p:spPr>
        <p:txBody>
          <a:bodyPr>
            <a:noAutofit/>
          </a:bodyPr>
          <a:lstStyle>
            <a:lvl1pPr marL="0" indent="0" algn="l">
              <a:buNone/>
              <a:defRPr sz="1200" i="0">
                <a:solidFill>
                  <a:schemeClr val="accent2">
                    <a:lumMod val="50000"/>
                  </a:schemeClr>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33" name="Picture Placeholder 29" descr="An empty placeholder to add an image. Click on the placeholder and select the image that you wish to add.">
            <a:extLst>
              <a:ext uri="{FF2B5EF4-FFF2-40B4-BE49-F238E27FC236}">
                <a16:creationId xmlns:a16="http://schemas.microsoft.com/office/drawing/2014/main" id="{85FEB9CB-F2B1-47F4-9097-30FAF7942942}"/>
              </a:ext>
            </a:extLst>
          </p:cNvPr>
          <p:cNvSpPr>
            <a:spLocks noGrp="1"/>
          </p:cNvSpPr>
          <p:nvPr>
            <p:ph type="pic" sz="quarter" idx="20" hasCustomPrompt="1"/>
          </p:nvPr>
        </p:nvSpPr>
        <p:spPr>
          <a:xfrm>
            <a:off x="166035" y="1313129"/>
            <a:ext cx="1920240" cy="2560320"/>
          </a:xfrm>
          <a:solidFill>
            <a:schemeClr val="accent2">
              <a:lumMod val="20000"/>
              <a:lumOff val="80000"/>
            </a:schemeClr>
          </a:solidFill>
        </p:spPr>
        <p:txBody>
          <a:bodyPr anchor="ctr" anchorCtr="0">
            <a:normAutofit/>
          </a:bodyPr>
          <a:lstStyle>
            <a:lvl1pPr marL="0" indent="0" algn="ctr">
              <a:buNone/>
              <a:defRPr sz="1500"/>
            </a:lvl1pPr>
          </a:lstStyle>
          <a:p>
            <a:r>
              <a:rPr lang="en-US" dirty="0"/>
              <a:t>Add a picture</a:t>
            </a:r>
          </a:p>
        </p:txBody>
      </p:sp>
      <p:sp>
        <p:nvSpPr>
          <p:cNvPr id="34" name="Text Placeholder 3">
            <a:extLst>
              <a:ext uri="{FF2B5EF4-FFF2-40B4-BE49-F238E27FC236}">
                <a16:creationId xmlns:a16="http://schemas.microsoft.com/office/drawing/2014/main" id="{18F989E1-F209-41C2-AEC2-BDDDEE48E1E5}"/>
              </a:ext>
            </a:extLst>
          </p:cNvPr>
          <p:cNvSpPr>
            <a:spLocks noGrp="1"/>
          </p:cNvSpPr>
          <p:nvPr>
            <p:ph type="body" sz="half" idx="21" hasCustomPrompt="1"/>
          </p:nvPr>
        </p:nvSpPr>
        <p:spPr>
          <a:xfrm>
            <a:off x="347719" y="3878284"/>
            <a:ext cx="1737120" cy="2751276"/>
          </a:xfrm>
        </p:spPr>
        <p:txBody>
          <a:bodyPr numCol="1">
            <a:normAutofit/>
          </a:bodyPr>
          <a:lstStyle>
            <a:lvl1pPr marL="0" indent="0">
              <a:lnSpc>
                <a:spcPct val="100000"/>
              </a:lnSpc>
              <a:spcBef>
                <a:spcPts val="450"/>
              </a:spcBef>
              <a:buClr>
                <a:schemeClr val="accent2">
                  <a:lumMod val="50000"/>
                </a:schemeClr>
              </a:buClr>
              <a:buSzPct val="120000"/>
              <a:buFont typeface="+mj-lt"/>
              <a:buNone/>
              <a:defRPr sz="9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40" name="Picture Placeholder 29" descr="An empty placeholder to add an image. Click on the placeholder and select the image that you wish to add.">
            <a:extLst>
              <a:ext uri="{FF2B5EF4-FFF2-40B4-BE49-F238E27FC236}">
                <a16:creationId xmlns:a16="http://schemas.microsoft.com/office/drawing/2014/main" id="{45707C7B-9828-45A7-AF95-4A3BE756BBBA}"/>
              </a:ext>
            </a:extLst>
          </p:cNvPr>
          <p:cNvSpPr>
            <a:spLocks noGrp="1"/>
          </p:cNvSpPr>
          <p:nvPr>
            <p:ph type="pic" sz="quarter" idx="29" hasCustomPrompt="1"/>
          </p:nvPr>
        </p:nvSpPr>
        <p:spPr>
          <a:xfrm>
            <a:off x="2376057" y="1313129"/>
            <a:ext cx="1920240" cy="2560320"/>
          </a:xfrm>
          <a:solidFill>
            <a:schemeClr val="accent2">
              <a:lumMod val="20000"/>
              <a:lumOff val="80000"/>
            </a:schemeClr>
          </a:solidFill>
        </p:spPr>
        <p:txBody>
          <a:bodyPr anchor="ctr" anchorCtr="0">
            <a:normAutofit/>
          </a:bodyPr>
          <a:lstStyle>
            <a:lvl1pPr marL="0" indent="0" algn="ctr">
              <a:buNone/>
              <a:defRPr sz="1500"/>
            </a:lvl1pPr>
          </a:lstStyle>
          <a:p>
            <a:r>
              <a:rPr lang="en-US" dirty="0"/>
              <a:t>Add a picture</a:t>
            </a:r>
          </a:p>
        </p:txBody>
      </p:sp>
      <p:sp>
        <p:nvSpPr>
          <p:cNvPr id="41" name="Picture Placeholder 29" descr="An empty placeholder to add an image. Click on the placeholder and select the image that you wish to add.">
            <a:extLst>
              <a:ext uri="{FF2B5EF4-FFF2-40B4-BE49-F238E27FC236}">
                <a16:creationId xmlns:a16="http://schemas.microsoft.com/office/drawing/2014/main" id="{56FDA5AA-A766-4B21-8377-9267FFBAE31F}"/>
              </a:ext>
            </a:extLst>
          </p:cNvPr>
          <p:cNvSpPr>
            <a:spLocks noGrp="1"/>
          </p:cNvSpPr>
          <p:nvPr>
            <p:ph type="pic" sz="quarter" idx="31" hasCustomPrompt="1"/>
          </p:nvPr>
        </p:nvSpPr>
        <p:spPr>
          <a:xfrm>
            <a:off x="4586078" y="1313129"/>
            <a:ext cx="1920240" cy="2560320"/>
          </a:xfrm>
          <a:solidFill>
            <a:schemeClr val="accent2">
              <a:lumMod val="20000"/>
              <a:lumOff val="80000"/>
            </a:schemeClr>
          </a:solidFill>
        </p:spPr>
        <p:txBody>
          <a:bodyPr anchor="ctr" anchorCtr="0">
            <a:normAutofit/>
          </a:bodyPr>
          <a:lstStyle>
            <a:lvl1pPr marL="0" indent="0" algn="ctr">
              <a:buNone/>
              <a:defRPr sz="1500"/>
            </a:lvl1pPr>
          </a:lstStyle>
          <a:p>
            <a:r>
              <a:rPr lang="en-US" dirty="0"/>
              <a:t>Add a picture</a:t>
            </a:r>
          </a:p>
        </p:txBody>
      </p:sp>
      <p:sp>
        <p:nvSpPr>
          <p:cNvPr id="42" name="Text Placeholder 3">
            <a:extLst>
              <a:ext uri="{FF2B5EF4-FFF2-40B4-BE49-F238E27FC236}">
                <a16:creationId xmlns:a16="http://schemas.microsoft.com/office/drawing/2014/main" id="{5771C520-4E5C-4853-AE35-F250CB8FB5D8}"/>
              </a:ext>
            </a:extLst>
          </p:cNvPr>
          <p:cNvSpPr>
            <a:spLocks noGrp="1"/>
          </p:cNvSpPr>
          <p:nvPr>
            <p:ph type="body" sz="half" idx="32" hasCustomPrompt="1"/>
          </p:nvPr>
        </p:nvSpPr>
        <p:spPr>
          <a:xfrm>
            <a:off x="2559177" y="3878284"/>
            <a:ext cx="1737120" cy="2751276"/>
          </a:xfrm>
        </p:spPr>
        <p:txBody>
          <a:bodyPr numCol="1">
            <a:normAutofit/>
          </a:bodyPr>
          <a:lstStyle>
            <a:lvl1pPr marL="0" indent="0">
              <a:lnSpc>
                <a:spcPct val="100000"/>
              </a:lnSpc>
              <a:spcBef>
                <a:spcPts val="450"/>
              </a:spcBef>
              <a:buClr>
                <a:schemeClr val="accent2">
                  <a:lumMod val="50000"/>
                </a:schemeClr>
              </a:buClr>
              <a:buSzPct val="120000"/>
              <a:buFont typeface="+mj-lt"/>
              <a:buNone/>
              <a:defRPr sz="9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44" name="Text Placeholder 3">
            <a:extLst>
              <a:ext uri="{FF2B5EF4-FFF2-40B4-BE49-F238E27FC236}">
                <a16:creationId xmlns:a16="http://schemas.microsoft.com/office/drawing/2014/main" id="{5C64EC75-B525-40E2-B054-6BA5895D0794}"/>
              </a:ext>
            </a:extLst>
          </p:cNvPr>
          <p:cNvSpPr>
            <a:spLocks noGrp="1"/>
          </p:cNvSpPr>
          <p:nvPr>
            <p:ph type="body" sz="half" idx="34" hasCustomPrompt="1"/>
          </p:nvPr>
        </p:nvSpPr>
        <p:spPr>
          <a:xfrm>
            <a:off x="4762114" y="3878284"/>
            <a:ext cx="1744205" cy="2751276"/>
          </a:xfrm>
        </p:spPr>
        <p:txBody>
          <a:bodyPr numCol="1">
            <a:normAutofit/>
          </a:bodyPr>
          <a:lstStyle>
            <a:lvl1pPr marL="0" indent="0">
              <a:lnSpc>
                <a:spcPct val="100000"/>
              </a:lnSpc>
              <a:spcBef>
                <a:spcPts val="450"/>
              </a:spcBef>
              <a:buClr>
                <a:schemeClr val="accent2">
                  <a:lumMod val="50000"/>
                </a:schemeClr>
              </a:buClr>
              <a:buSzPct val="120000"/>
              <a:buFont typeface="+mj-lt"/>
              <a:buNone/>
              <a:defRPr sz="9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46" name="Text Placeholder 27">
            <a:extLst>
              <a:ext uri="{FF2B5EF4-FFF2-40B4-BE49-F238E27FC236}">
                <a16:creationId xmlns:a16="http://schemas.microsoft.com/office/drawing/2014/main" id="{394C56F0-EE6F-474D-AB99-995F044BCB84}"/>
              </a:ext>
            </a:extLst>
          </p:cNvPr>
          <p:cNvSpPr>
            <a:spLocks noGrp="1"/>
          </p:cNvSpPr>
          <p:nvPr>
            <p:ph type="body" sz="quarter" idx="16" hasCustomPrompt="1"/>
          </p:nvPr>
        </p:nvSpPr>
        <p:spPr>
          <a:xfrm>
            <a:off x="6709779" y="213824"/>
            <a:ext cx="2243542" cy="952080"/>
          </a:xfrm>
          <a:noFill/>
          <a:ln>
            <a:noFill/>
          </a:ln>
        </p:spPr>
        <p:txBody>
          <a:bodyPr tIns="91440" bIns="91440" anchor="ctr" anchorCtr="0">
            <a:normAutofit/>
          </a:bodyPr>
          <a:lstStyle>
            <a:lvl1pPr marL="0" indent="0" algn="ctr">
              <a:lnSpc>
                <a:spcPct val="100000"/>
              </a:lnSpc>
              <a:spcBef>
                <a:spcPts val="0"/>
              </a:spcBef>
              <a:buNone/>
              <a:defRPr sz="900" i="1">
                <a:solidFill>
                  <a:schemeClr val="bg1"/>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text</a:t>
            </a:r>
          </a:p>
        </p:txBody>
      </p:sp>
      <p:sp>
        <p:nvSpPr>
          <p:cNvPr id="2" name="TextBox 1">
            <a:extLst>
              <a:ext uri="{FF2B5EF4-FFF2-40B4-BE49-F238E27FC236}">
                <a16:creationId xmlns:a16="http://schemas.microsoft.com/office/drawing/2014/main" id="{920B6783-0F8B-4A69-A5F6-7CB50E2B23A8}"/>
              </a:ext>
            </a:extLst>
          </p:cNvPr>
          <p:cNvSpPr txBox="1"/>
          <p:nvPr userDrawn="1"/>
        </p:nvSpPr>
        <p:spPr>
          <a:xfrm>
            <a:off x="86330" y="3873449"/>
            <a:ext cx="319318" cy="341632"/>
          </a:xfrm>
          <a:prstGeom prst="rect">
            <a:avLst/>
          </a:prstGeom>
          <a:noFill/>
        </p:spPr>
        <p:txBody>
          <a:bodyPr wrap="none" rtlCol="0">
            <a:spAutoFit/>
          </a:bodyPr>
          <a:lstStyle/>
          <a:p>
            <a:pPr marL="0" lvl="0" indent="0" algn="ctr" defTabSz="685800" rtl="0" eaLnBrk="1" latinLnBrk="0" hangingPunct="1">
              <a:lnSpc>
                <a:spcPct val="90000"/>
              </a:lnSpc>
              <a:spcBef>
                <a:spcPts val="750"/>
              </a:spcBef>
              <a:buFont typeface="Arial" panose="020B0604020202020204" pitchFamily="34" charset="0"/>
              <a:buNone/>
            </a:pPr>
            <a:r>
              <a:rPr lang="en-US" sz="1800" kern="1200" dirty="0">
                <a:solidFill>
                  <a:schemeClr val="accent2">
                    <a:lumMod val="50000"/>
                  </a:schemeClr>
                </a:solidFill>
                <a:latin typeface="+mn-lt"/>
                <a:ea typeface="+mn-ea"/>
                <a:cs typeface="+mn-cs"/>
              </a:rPr>
              <a:t>1</a:t>
            </a:r>
          </a:p>
        </p:txBody>
      </p:sp>
      <p:sp>
        <p:nvSpPr>
          <p:cNvPr id="21" name="TextBox 20">
            <a:extLst>
              <a:ext uri="{FF2B5EF4-FFF2-40B4-BE49-F238E27FC236}">
                <a16:creationId xmlns:a16="http://schemas.microsoft.com/office/drawing/2014/main" id="{CC4D1335-DA11-4DAC-BCA6-7BB8B148C97F}"/>
              </a:ext>
            </a:extLst>
          </p:cNvPr>
          <p:cNvSpPr txBox="1"/>
          <p:nvPr userDrawn="1"/>
        </p:nvSpPr>
        <p:spPr>
          <a:xfrm>
            <a:off x="2301089" y="3873449"/>
            <a:ext cx="319318" cy="341632"/>
          </a:xfrm>
          <a:prstGeom prst="rect">
            <a:avLst/>
          </a:prstGeom>
          <a:noFill/>
        </p:spPr>
        <p:txBody>
          <a:bodyPr wrap="none" rtlCol="0">
            <a:spAutoFit/>
          </a:bodyPr>
          <a:lstStyle/>
          <a:p>
            <a:pPr marL="0" lvl="0" indent="0" algn="ctr" defTabSz="685800" rtl="0" eaLnBrk="1" latinLnBrk="0" hangingPunct="1">
              <a:lnSpc>
                <a:spcPct val="90000"/>
              </a:lnSpc>
              <a:spcBef>
                <a:spcPts val="750"/>
              </a:spcBef>
              <a:buFont typeface="Arial" panose="020B0604020202020204" pitchFamily="34" charset="0"/>
              <a:buNone/>
            </a:pPr>
            <a:r>
              <a:rPr lang="en-US" sz="1800" kern="1200" dirty="0">
                <a:solidFill>
                  <a:schemeClr val="accent2">
                    <a:lumMod val="50000"/>
                  </a:schemeClr>
                </a:solidFill>
                <a:latin typeface="+mn-lt"/>
                <a:ea typeface="+mn-ea"/>
                <a:cs typeface="+mn-cs"/>
              </a:rPr>
              <a:t>2</a:t>
            </a:r>
          </a:p>
        </p:txBody>
      </p:sp>
      <p:sp>
        <p:nvSpPr>
          <p:cNvPr id="22" name="TextBox 21">
            <a:extLst>
              <a:ext uri="{FF2B5EF4-FFF2-40B4-BE49-F238E27FC236}">
                <a16:creationId xmlns:a16="http://schemas.microsoft.com/office/drawing/2014/main" id="{CB8EECED-0609-4B4F-AE03-A4F22DF062BA}"/>
              </a:ext>
            </a:extLst>
          </p:cNvPr>
          <p:cNvSpPr txBox="1"/>
          <p:nvPr userDrawn="1"/>
        </p:nvSpPr>
        <p:spPr>
          <a:xfrm>
            <a:off x="4515847" y="3873449"/>
            <a:ext cx="319318" cy="341632"/>
          </a:xfrm>
          <a:prstGeom prst="rect">
            <a:avLst/>
          </a:prstGeom>
          <a:noFill/>
        </p:spPr>
        <p:txBody>
          <a:bodyPr wrap="none" rtlCol="0">
            <a:spAutoFit/>
          </a:bodyPr>
          <a:lstStyle/>
          <a:p>
            <a:pPr marL="0" lvl="0" indent="0" algn="ctr" defTabSz="685800" rtl="0" eaLnBrk="1" latinLnBrk="0" hangingPunct="1">
              <a:lnSpc>
                <a:spcPct val="90000"/>
              </a:lnSpc>
              <a:spcBef>
                <a:spcPts val="750"/>
              </a:spcBef>
              <a:buFont typeface="Arial" panose="020B0604020202020204" pitchFamily="34" charset="0"/>
              <a:buNone/>
            </a:pPr>
            <a:r>
              <a:rPr lang="en-US" sz="1800" kern="1200" dirty="0">
                <a:solidFill>
                  <a:schemeClr val="accent2">
                    <a:lumMod val="50000"/>
                  </a:schemeClr>
                </a:solidFill>
                <a:latin typeface="+mn-lt"/>
                <a:ea typeface="+mn-ea"/>
                <a:cs typeface="+mn-cs"/>
              </a:rPr>
              <a:t>3</a:t>
            </a:r>
          </a:p>
        </p:txBody>
      </p:sp>
    </p:spTree>
    <p:extLst>
      <p:ext uri="{BB962C8B-B14F-4D97-AF65-F5344CB8AC3E}">
        <p14:creationId xmlns:p14="http://schemas.microsoft.com/office/powerpoint/2010/main" val="20849938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_Recipe Book Section Header">
    <p:bg>
      <p:bgPr>
        <a:solidFill>
          <a:schemeClr val="accent3">
            <a:lumMod val="75000"/>
          </a:scheme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5B73CD6-4AD9-41DA-9481-BA512E885FE5}"/>
              </a:ext>
            </a:extLst>
          </p:cNvPr>
          <p:cNvSpPr>
            <a:spLocks noGrp="1"/>
          </p:cNvSpPr>
          <p:nvPr>
            <p:ph type="title" hasCustomPrompt="1"/>
          </p:nvPr>
        </p:nvSpPr>
        <p:spPr>
          <a:xfrm>
            <a:off x="4486276" y="83821"/>
            <a:ext cx="4537710" cy="1325563"/>
          </a:xfrm>
        </p:spPr>
        <p:txBody>
          <a:bodyPr>
            <a:normAutofit/>
          </a:bodyPr>
          <a:lstStyle>
            <a:lvl1pPr>
              <a:lnSpc>
                <a:spcPct val="100000"/>
              </a:lnSpc>
              <a:defRPr sz="3600">
                <a:solidFill>
                  <a:schemeClr val="bg1"/>
                </a:solidFill>
              </a:defRPr>
            </a:lvl1pPr>
          </a:lstStyle>
          <a:p>
            <a:r>
              <a:rPr lang="en-US" dirty="0"/>
              <a:t>Click to add Title</a:t>
            </a:r>
          </a:p>
        </p:txBody>
      </p:sp>
      <p:sp>
        <p:nvSpPr>
          <p:cNvPr id="5" name="Picture Placeholder 4">
            <a:extLst>
              <a:ext uri="{FF2B5EF4-FFF2-40B4-BE49-F238E27FC236}">
                <a16:creationId xmlns:a16="http://schemas.microsoft.com/office/drawing/2014/main" id="{4EB3484B-5E1B-4FB8-9C34-B8AAEEA2C626}"/>
              </a:ext>
            </a:extLst>
          </p:cNvPr>
          <p:cNvSpPr>
            <a:spLocks noGrp="1"/>
          </p:cNvSpPr>
          <p:nvPr>
            <p:ph type="pic" sz="quarter" idx="10" hasCustomPrompt="1"/>
          </p:nvPr>
        </p:nvSpPr>
        <p:spPr>
          <a:xfrm>
            <a:off x="0" y="0"/>
            <a:ext cx="4343400" cy="6858000"/>
          </a:xfrm>
          <a:solidFill>
            <a:schemeClr val="tx2">
              <a:lumMod val="20000"/>
              <a:lumOff val="80000"/>
            </a:schemeClr>
          </a:solidFill>
        </p:spPr>
        <p:txBody>
          <a:bodyPr anchor="ctr"/>
          <a:lstStyle>
            <a:lvl1pPr marL="0" indent="0" algn="ctr">
              <a:buNone/>
              <a:defRPr/>
            </a:lvl1pPr>
          </a:lstStyle>
          <a:p>
            <a:r>
              <a:rPr lang="en-US" dirty="0"/>
              <a:t>Add a picture </a:t>
            </a:r>
          </a:p>
        </p:txBody>
      </p:sp>
    </p:spTree>
    <p:extLst>
      <p:ext uri="{BB962C8B-B14F-4D97-AF65-F5344CB8AC3E}">
        <p14:creationId xmlns:p14="http://schemas.microsoft.com/office/powerpoint/2010/main" val="3841346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4 Recipe Book Recip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D41EDA9-50CC-431D-A9E2-D8B28F1D9DD2}"/>
              </a:ext>
            </a:extLst>
          </p:cNvPr>
          <p:cNvSpPr/>
          <p:nvPr userDrawn="1"/>
        </p:nvSpPr>
        <p:spPr>
          <a:xfrm>
            <a:off x="-11430" y="0"/>
            <a:ext cx="4341114" cy="1181100"/>
          </a:xfrm>
          <a:prstGeom prst="rect">
            <a:avLst/>
          </a:prstGeom>
          <a:solidFill>
            <a:schemeClr val="accent2">
              <a:lumMod val="5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350" dirty="0"/>
          </a:p>
        </p:txBody>
      </p:sp>
      <p:sp>
        <p:nvSpPr>
          <p:cNvPr id="20" name="Subtitle 2">
            <a:extLst>
              <a:ext uri="{FF2B5EF4-FFF2-40B4-BE49-F238E27FC236}">
                <a16:creationId xmlns:a16="http://schemas.microsoft.com/office/drawing/2014/main" id="{14C40663-56FC-4BDA-A2FD-599A32A8CD21}"/>
              </a:ext>
            </a:extLst>
          </p:cNvPr>
          <p:cNvSpPr>
            <a:spLocks noGrp="1"/>
          </p:cNvSpPr>
          <p:nvPr>
            <p:ph type="subTitle" idx="10" hasCustomPrompt="1"/>
          </p:nvPr>
        </p:nvSpPr>
        <p:spPr>
          <a:xfrm>
            <a:off x="1774659" y="859534"/>
            <a:ext cx="2555026" cy="321566"/>
          </a:xfrm>
        </p:spPr>
        <p:txBody>
          <a:bodyPr>
            <a:normAutofit/>
          </a:bodyPr>
          <a:lstStyle>
            <a:lvl1pPr marL="0" indent="0" algn="r">
              <a:buNone/>
              <a:defRPr sz="1050" i="1">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add subtitle</a:t>
            </a:r>
          </a:p>
        </p:txBody>
      </p:sp>
      <p:sp>
        <p:nvSpPr>
          <p:cNvPr id="18" name="Title 1">
            <a:extLst>
              <a:ext uri="{FF2B5EF4-FFF2-40B4-BE49-F238E27FC236}">
                <a16:creationId xmlns:a16="http://schemas.microsoft.com/office/drawing/2014/main" id="{6B7BA88D-F843-4122-A255-381B3A7EE79F}"/>
              </a:ext>
            </a:extLst>
          </p:cNvPr>
          <p:cNvSpPr>
            <a:spLocks noGrp="1"/>
          </p:cNvSpPr>
          <p:nvPr>
            <p:ph type="title" hasCustomPrompt="1"/>
          </p:nvPr>
        </p:nvSpPr>
        <p:spPr>
          <a:xfrm>
            <a:off x="160021" y="165960"/>
            <a:ext cx="4169664" cy="634092"/>
          </a:xfrm>
        </p:spPr>
        <p:txBody>
          <a:bodyPr>
            <a:normAutofit/>
          </a:bodyPr>
          <a:lstStyle>
            <a:lvl1pPr algn="r">
              <a:defRPr sz="2100">
                <a:solidFill>
                  <a:schemeClr val="bg1"/>
                </a:solidFill>
              </a:defRPr>
            </a:lvl1pPr>
          </a:lstStyle>
          <a:p>
            <a:r>
              <a:rPr lang="en-US" dirty="0"/>
              <a:t>Click to add Title</a:t>
            </a:r>
          </a:p>
        </p:txBody>
      </p:sp>
      <p:sp>
        <p:nvSpPr>
          <p:cNvPr id="19" name="Rectangle 18">
            <a:extLst>
              <a:ext uri="{FF2B5EF4-FFF2-40B4-BE49-F238E27FC236}">
                <a16:creationId xmlns:a16="http://schemas.microsoft.com/office/drawing/2014/main" id="{BAB15BB6-BF7A-460B-81E4-6CA74B3B1A58}"/>
              </a:ext>
            </a:extLst>
          </p:cNvPr>
          <p:cNvSpPr/>
          <p:nvPr userDrawn="1"/>
        </p:nvSpPr>
        <p:spPr>
          <a:xfrm>
            <a:off x="0" y="1181101"/>
            <a:ext cx="4341114" cy="56769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0" name="Picture Placeholder 29" descr="An empty placeholder to add an image. Click on the placeholder and select the image that you wish to add.">
            <a:extLst>
              <a:ext uri="{FF2B5EF4-FFF2-40B4-BE49-F238E27FC236}">
                <a16:creationId xmlns:a16="http://schemas.microsoft.com/office/drawing/2014/main" id="{69A9EAF2-ED61-42E4-B65B-25E4AA320B13}"/>
              </a:ext>
            </a:extLst>
          </p:cNvPr>
          <p:cNvSpPr>
            <a:spLocks noGrp="1"/>
          </p:cNvSpPr>
          <p:nvPr>
            <p:ph type="pic" sz="quarter" idx="17" hasCustomPrompt="1"/>
          </p:nvPr>
        </p:nvSpPr>
        <p:spPr>
          <a:xfrm>
            <a:off x="138058" y="129986"/>
            <a:ext cx="1104138" cy="1444752"/>
          </a:xfrm>
          <a:solidFill>
            <a:schemeClr val="bg1"/>
          </a:solidFill>
        </p:spPr>
        <p:txBody>
          <a:bodyPr anchor="ctr" anchorCtr="0">
            <a:normAutofit/>
          </a:bodyPr>
          <a:lstStyle>
            <a:lvl1pPr marL="0" indent="0" algn="ctr">
              <a:buNone/>
              <a:defRPr sz="1350"/>
            </a:lvl1pPr>
          </a:lstStyle>
          <a:p>
            <a:r>
              <a:rPr lang="en-US" dirty="0"/>
              <a:t>Add a picture</a:t>
            </a:r>
          </a:p>
        </p:txBody>
      </p:sp>
      <p:sp>
        <p:nvSpPr>
          <p:cNvPr id="27" name="Text Placeholder 27">
            <a:extLst>
              <a:ext uri="{FF2B5EF4-FFF2-40B4-BE49-F238E27FC236}">
                <a16:creationId xmlns:a16="http://schemas.microsoft.com/office/drawing/2014/main" id="{7B211DA6-5909-4778-ACCB-FDDE1061AEEB}"/>
              </a:ext>
            </a:extLst>
          </p:cNvPr>
          <p:cNvSpPr>
            <a:spLocks noGrp="1"/>
          </p:cNvSpPr>
          <p:nvPr>
            <p:ph type="body" sz="quarter" idx="18" hasCustomPrompt="1"/>
          </p:nvPr>
        </p:nvSpPr>
        <p:spPr>
          <a:xfrm>
            <a:off x="138059" y="1886336"/>
            <a:ext cx="1104138" cy="1971790"/>
          </a:xfrm>
          <a:noFill/>
          <a:ln>
            <a:noFill/>
          </a:ln>
        </p:spPr>
        <p:txBody>
          <a:bodyPr tIns="91440" bIns="91440" anchor="t" anchorCtr="0">
            <a:normAutofit/>
          </a:bodyPr>
          <a:lstStyle>
            <a:lvl1pPr marL="0" indent="0" algn="ctr">
              <a:lnSpc>
                <a:spcPct val="100000"/>
              </a:lnSpc>
              <a:spcBef>
                <a:spcPts val="0"/>
              </a:spcBef>
              <a:buNone/>
              <a:defRPr sz="900" i="1">
                <a:solidFill>
                  <a:schemeClr val="accent2">
                    <a:lumMod val="50000"/>
                  </a:schemeClr>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text</a:t>
            </a:r>
          </a:p>
        </p:txBody>
      </p:sp>
      <p:sp>
        <p:nvSpPr>
          <p:cNvPr id="34" name="Text Placeholder 3">
            <a:extLst>
              <a:ext uri="{FF2B5EF4-FFF2-40B4-BE49-F238E27FC236}">
                <a16:creationId xmlns:a16="http://schemas.microsoft.com/office/drawing/2014/main" id="{5EFB9AC3-DB43-4B4E-B74E-1ED156A18510}"/>
              </a:ext>
            </a:extLst>
          </p:cNvPr>
          <p:cNvSpPr>
            <a:spLocks noGrp="1"/>
          </p:cNvSpPr>
          <p:nvPr>
            <p:ph type="body" sz="half" idx="12" hasCustomPrompt="1"/>
          </p:nvPr>
        </p:nvSpPr>
        <p:spPr>
          <a:xfrm>
            <a:off x="1450259" y="1886336"/>
            <a:ext cx="2808920" cy="4516873"/>
          </a:xfrm>
        </p:spPr>
        <p:txBody>
          <a:bodyPr numCol="1">
            <a:normAutofit/>
          </a:bodyPr>
          <a:lstStyle>
            <a:lvl1pPr marL="175022" indent="-175022">
              <a:lnSpc>
                <a:spcPct val="150000"/>
              </a:lnSpc>
              <a:spcBef>
                <a:spcPts val="0"/>
              </a:spcBef>
              <a:buNone/>
              <a:tabLst>
                <a:tab pos="84535" algn="r"/>
                <a:tab pos="175022" algn="l"/>
              </a:tabLst>
              <a:defRPr sz="900">
                <a:solidFill>
                  <a:schemeClr val="accent2">
                    <a:lumMod val="50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36" name="Text Placeholder 3">
            <a:extLst>
              <a:ext uri="{FF2B5EF4-FFF2-40B4-BE49-F238E27FC236}">
                <a16:creationId xmlns:a16="http://schemas.microsoft.com/office/drawing/2014/main" id="{1808718C-849A-4063-A7DB-6A25E4823A61}"/>
              </a:ext>
            </a:extLst>
          </p:cNvPr>
          <p:cNvSpPr>
            <a:spLocks noGrp="1"/>
          </p:cNvSpPr>
          <p:nvPr>
            <p:ph type="body" sz="half" idx="15" hasCustomPrompt="1"/>
          </p:nvPr>
        </p:nvSpPr>
        <p:spPr>
          <a:xfrm>
            <a:off x="1456916" y="6477582"/>
            <a:ext cx="2801902" cy="326903"/>
          </a:xfrm>
        </p:spPr>
        <p:txBody>
          <a:bodyPr numCol="2">
            <a:normAutofit/>
          </a:bodyPr>
          <a:lstStyle>
            <a:lvl1pPr marL="0" indent="0">
              <a:lnSpc>
                <a:spcPct val="100000"/>
              </a:lnSpc>
              <a:spcBef>
                <a:spcPts val="0"/>
              </a:spcBef>
              <a:buNone/>
              <a:defRPr sz="75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Add nutrition information</a:t>
            </a:r>
          </a:p>
        </p:txBody>
      </p:sp>
      <p:sp>
        <p:nvSpPr>
          <p:cNvPr id="37" name="Picture Placeholder 29" descr="An empty placeholder to add an image. Click on the placeholder and select the image that you wish to add.">
            <a:extLst>
              <a:ext uri="{FF2B5EF4-FFF2-40B4-BE49-F238E27FC236}">
                <a16:creationId xmlns:a16="http://schemas.microsoft.com/office/drawing/2014/main" id="{ADBABE7C-83A0-42FB-9AB1-BD7454D9103E}"/>
              </a:ext>
            </a:extLst>
          </p:cNvPr>
          <p:cNvSpPr>
            <a:spLocks noGrp="1"/>
          </p:cNvSpPr>
          <p:nvPr>
            <p:ph type="pic" sz="quarter" idx="19" hasCustomPrompt="1"/>
          </p:nvPr>
        </p:nvSpPr>
        <p:spPr>
          <a:xfrm>
            <a:off x="4512857" y="296778"/>
            <a:ext cx="1405785" cy="1371600"/>
          </a:xfrm>
          <a:solidFill>
            <a:schemeClr val="accent2">
              <a:lumMod val="20000"/>
              <a:lumOff val="80000"/>
            </a:schemeClr>
          </a:solidFill>
        </p:spPr>
        <p:txBody>
          <a:bodyPr anchor="ctr" anchorCtr="0">
            <a:normAutofit/>
          </a:bodyPr>
          <a:lstStyle>
            <a:lvl1pPr marL="0" indent="0" algn="ctr">
              <a:buNone/>
              <a:defRPr sz="1350"/>
            </a:lvl1pPr>
          </a:lstStyle>
          <a:p>
            <a:r>
              <a:rPr lang="en-US" dirty="0"/>
              <a:t>Add a picture</a:t>
            </a:r>
          </a:p>
        </p:txBody>
      </p:sp>
      <p:sp>
        <p:nvSpPr>
          <p:cNvPr id="38" name="Picture Placeholder 29" descr="An empty placeholder to add an image. Click on the placeholder and select the image that you wish to add.">
            <a:extLst>
              <a:ext uri="{FF2B5EF4-FFF2-40B4-BE49-F238E27FC236}">
                <a16:creationId xmlns:a16="http://schemas.microsoft.com/office/drawing/2014/main" id="{6AA38BAD-E577-44E5-8652-7EB8884D85D4}"/>
              </a:ext>
            </a:extLst>
          </p:cNvPr>
          <p:cNvSpPr>
            <a:spLocks noGrp="1"/>
          </p:cNvSpPr>
          <p:nvPr>
            <p:ph type="pic" sz="quarter" idx="29" hasCustomPrompt="1"/>
          </p:nvPr>
        </p:nvSpPr>
        <p:spPr>
          <a:xfrm>
            <a:off x="4512857" y="1921978"/>
            <a:ext cx="1405785" cy="1371600"/>
          </a:xfrm>
          <a:solidFill>
            <a:schemeClr val="accent2">
              <a:lumMod val="20000"/>
              <a:lumOff val="80000"/>
            </a:schemeClr>
          </a:solidFill>
        </p:spPr>
        <p:txBody>
          <a:bodyPr anchor="ctr" anchorCtr="0">
            <a:normAutofit/>
          </a:bodyPr>
          <a:lstStyle>
            <a:lvl1pPr marL="0" indent="0" algn="ctr">
              <a:buNone/>
              <a:defRPr sz="1350"/>
            </a:lvl1pPr>
          </a:lstStyle>
          <a:p>
            <a:r>
              <a:rPr lang="en-US" dirty="0"/>
              <a:t>Add a picture</a:t>
            </a:r>
          </a:p>
        </p:txBody>
      </p:sp>
      <p:sp>
        <p:nvSpPr>
          <p:cNvPr id="39" name="Picture Placeholder 29" descr="An empty placeholder to add an image. Click on the placeholder and select the image that you wish to add.">
            <a:extLst>
              <a:ext uri="{FF2B5EF4-FFF2-40B4-BE49-F238E27FC236}">
                <a16:creationId xmlns:a16="http://schemas.microsoft.com/office/drawing/2014/main" id="{31089E30-35D5-4B63-962C-E69262F8A31B}"/>
              </a:ext>
            </a:extLst>
          </p:cNvPr>
          <p:cNvSpPr>
            <a:spLocks noGrp="1"/>
          </p:cNvSpPr>
          <p:nvPr>
            <p:ph type="pic" sz="quarter" idx="31" hasCustomPrompt="1"/>
          </p:nvPr>
        </p:nvSpPr>
        <p:spPr>
          <a:xfrm>
            <a:off x="4512857" y="3547178"/>
            <a:ext cx="1405785" cy="1371600"/>
          </a:xfrm>
          <a:solidFill>
            <a:schemeClr val="accent2">
              <a:lumMod val="20000"/>
              <a:lumOff val="80000"/>
            </a:schemeClr>
          </a:solidFill>
        </p:spPr>
        <p:txBody>
          <a:bodyPr anchor="ctr" anchorCtr="0">
            <a:normAutofit/>
          </a:bodyPr>
          <a:lstStyle>
            <a:lvl1pPr marL="0" indent="0" algn="ctr">
              <a:buNone/>
              <a:defRPr sz="1350"/>
            </a:lvl1pPr>
          </a:lstStyle>
          <a:p>
            <a:r>
              <a:rPr lang="en-US" dirty="0"/>
              <a:t>Add a picture</a:t>
            </a:r>
          </a:p>
        </p:txBody>
      </p:sp>
      <p:sp>
        <p:nvSpPr>
          <p:cNvPr id="40" name="Picture Placeholder 29" descr="An empty placeholder to add an image. Click on the placeholder and select the image that you wish to add.">
            <a:extLst>
              <a:ext uri="{FF2B5EF4-FFF2-40B4-BE49-F238E27FC236}">
                <a16:creationId xmlns:a16="http://schemas.microsoft.com/office/drawing/2014/main" id="{294891CE-B5DF-4EC9-BCD1-007200ADE6BF}"/>
              </a:ext>
            </a:extLst>
          </p:cNvPr>
          <p:cNvSpPr>
            <a:spLocks noGrp="1"/>
          </p:cNvSpPr>
          <p:nvPr>
            <p:ph type="pic" sz="quarter" idx="32" hasCustomPrompt="1"/>
          </p:nvPr>
        </p:nvSpPr>
        <p:spPr>
          <a:xfrm>
            <a:off x="4513247" y="5172377"/>
            <a:ext cx="1405785" cy="1371600"/>
          </a:xfrm>
          <a:solidFill>
            <a:schemeClr val="accent2">
              <a:lumMod val="20000"/>
              <a:lumOff val="80000"/>
            </a:schemeClr>
          </a:solidFill>
        </p:spPr>
        <p:txBody>
          <a:bodyPr anchor="ctr" anchorCtr="0">
            <a:normAutofit/>
          </a:bodyPr>
          <a:lstStyle>
            <a:lvl1pPr marL="0" indent="0" algn="ctr">
              <a:buNone/>
              <a:defRPr sz="1350"/>
            </a:lvl1pPr>
          </a:lstStyle>
          <a:p>
            <a:r>
              <a:rPr lang="en-US" dirty="0"/>
              <a:t>Add a picture</a:t>
            </a:r>
          </a:p>
        </p:txBody>
      </p:sp>
      <p:sp>
        <p:nvSpPr>
          <p:cNvPr id="53" name="Text Placeholder 3">
            <a:extLst>
              <a:ext uri="{FF2B5EF4-FFF2-40B4-BE49-F238E27FC236}">
                <a16:creationId xmlns:a16="http://schemas.microsoft.com/office/drawing/2014/main" id="{55A40829-372A-4BD2-9DFD-55A1E0FC7A6C}"/>
              </a:ext>
            </a:extLst>
          </p:cNvPr>
          <p:cNvSpPr>
            <a:spLocks noGrp="1"/>
          </p:cNvSpPr>
          <p:nvPr>
            <p:ph type="body" sz="half" idx="21" hasCustomPrompt="1"/>
          </p:nvPr>
        </p:nvSpPr>
        <p:spPr>
          <a:xfrm>
            <a:off x="6116536" y="269870"/>
            <a:ext cx="2896019" cy="1398509"/>
          </a:xfrm>
        </p:spPr>
        <p:txBody>
          <a:bodyPr numCol="1">
            <a:normAutofit/>
          </a:bodyPr>
          <a:lstStyle>
            <a:lvl1pPr marL="0" indent="0">
              <a:lnSpc>
                <a:spcPct val="100000"/>
              </a:lnSpc>
              <a:spcBef>
                <a:spcPts val="450"/>
              </a:spcBef>
              <a:buClr>
                <a:schemeClr val="accent2">
                  <a:lumMod val="50000"/>
                </a:schemeClr>
              </a:buClr>
              <a:buSzPct val="120000"/>
              <a:buFont typeface="+mj-lt"/>
              <a:buNone/>
              <a:defRPr sz="9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55" name="Text Placeholder 3">
            <a:extLst>
              <a:ext uri="{FF2B5EF4-FFF2-40B4-BE49-F238E27FC236}">
                <a16:creationId xmlns:a16="http://schemas.microsoft.com/office/drawing/2014/main" id="{D3ED1463-3FDC-4F77-A490-BB128AEB35E9}"/>
              </a:ext>
            </a:extLst>
          </p:cNvPr>
          <p:cNvSpPr>
            <a:spLocks noGrp="1"/>
          </p:cNvSpPr>
          <p:nvPr>
            <p:ph type="body" sz="half" idx="33" hasCustomPrompt="1"/>
          </p:nvPr>
        </p:nvSpPr>
        <p:spPr>
          <a:xfrm>
            <a:off x="6116536" y="1903491"/>
            <a:ext cx="2896019" cy="1398509"/>
          </a:xfrm>
        </p:spPr>
        <p:txBody>
          <a:bodyPr numCol="1">
            <a:normAutofit/>
          </a:bodyPr>
          <a:lstStyle>
            <a:lvl1pPr marL="0" indent="0">
              <a:lnSpc>
                <a:spcPct val="100000"/>
              </a:lnSpc>
              <a:spcBef>
                <a:spcPts val="450"/>
              </a:spcBef>
              <a:buClr>
                <a:schemeClr val="accent2">
                  <a:lumMod val="50000"/>
                </a:schemeClr>
              </a:buClr>
              <a:buSzPct val="120000"/>
              <a:buFont typeface="+mj-lt"/>
              <a:buNone/>
              <a:defRPr sz="9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57" name="Text Placeholder 3">
            <a:extLst>
              <a:ext uri="{FF2B5EF4-FFF2-40B4-BE49-F238E27FC236}">
                <a16:creationId xmlns:a16="http://schemas.microsoft.com/office/drawing/2014/main" id="{66CBE1DF-E937-4AEA-A7F9-8B809516E332}"/>
              </a:ext>
            </a:extLst>
          </p:cNvPr>
          <p:cNvSpPr>
            <a:spLocks noGrp="1"/>
          </p:cNvSpPr>
          <p:nvPr>
            <p:ph type="body" sz="half" idx="35" hasCustomPrompt="1"/>
          </p:nvPr>
        </p:nvSpPr>
        <p:spPr>
          <a:xfrm>
            <a:off x="6116536" y="3537112"/>
            <a:ext cx="2896019" cy="1398509"/>
          </a:xfrm>
        </p:spPr>
        <p:txBody>
          <a:bodyPr numCol="1">
            <a:normAutofit/>
          </a:bodyPr>
          <a:lstStyle>
            <a:lvl1pPr marL="0" indent="0">
              <a:lnSpc>
                <a:spcPct val="100000"/>
              </a:lnSpc>
              <a:spcBef>
                <a:spcPts val="450"/>
              </a:spcBef>
              <a:buClr>
                <a:schemeClr val="accent2">
                  <a:lumMod val="50000"/>
                </a:schemeClr>
              </a:buClr>
              <a:buSzPct val="120000"/>
              <a:buFont typeface="+mj-lt"/>
              <a:buNone/>
              <a:defRPr sz="9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25" name="Text Placeholder 3">
            <a:extLst>
              <a:ext uri="{FF2B5EF4-FFF2-40B4-BE49-F238E27FC236}">
                <a16:creationId xmlns:a16="http://schemas.microsoft.com/office/drawing/2014/main" id="{4C47130C-295F-469B-8A2F-DACEF5B5A598}"/>
              </a:ext>
            </a:extLst>
          </p:cNvPr>
          <p:cNvSpPr>
            <a:spLocks noGrp="1"/>
          </p:cNvSpPr>
          <p:nvPr>
            <p:ph type="body" sz="half" idx="11" hasCustomPrompt="1"/>
          </p:nvPr>
        </p:nvSpPr>
        <p:spPr>
          <a:xfrm>
            <a:off x="1445805" y="1480561"/>
            <a:ext cx="2808920" cy="313240"/>
          </a:xfrm>
        </p:spPr>
        <p:txBody>
          <a:bodyPr>
            <a:noAutofit/>
          </a:bodyPr>
          <a:lstStyle>
            <a:lvl1pPr marL="0" indent="0" algn="l">
              <a:buNone/>
              <a:defRPr sz="1200" i="0">
                <a:solidFill>
                  <a:schemeClr val="accent2">
                    <a:lumMod val="50000"/>
                  </a:schemeClr>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59" name="Text Placeholder 3">
            <a:extLst>
              <a:ext uri="{FF2B5EF4-FFF2-40B4-BE49-F238E27FC236}">
                <a16:creationId xmlns:a16="http://schemas.microsoft.com/office/drawing/2014/main" id="{A93AA9FB-7091-4FF0-8330-340B0A90ACBB}"/>
              </a:ext>
            </a:extLst>
          </p:cNvPr>
          <p:cNvSpPr>
            <a:spLocks noGrp="1"/>
          </p:cNvSpPr>
          <p:nvPr>
            <p:ph type="body" sz="half" idx="37" hasCustomPrompt="1"/>
          </p:nvPr>
        </p:nvSpPr>
        <p:spPr>
          <a:xfrm>
            <a:off x="6116536" y="5170733"/>
            <a:ext cx="2896019" cy="1398509"/>
          </a:xfrm>
        </p:spPr>
        <p:txBody>
          <a:bodyPr numCol="1">
            <a:normAutofit/>
          </a:bodyPr>
          <a:lstStyle>
            <a:lvl1pPr marL="0" indent="0">
              <a:lnSpc>
                <a:spcPct val="100000"/>
              </a:lnSpc>
              <a:spcBef>
                <a:spcPts val="450"/>
              </a:spcBef>
              <a:buClr>
                <a:schemeClr val="accent2">
                  <a:lumMod val="50000"/>
                </a:schemeClr>
              </a:buClr>
              <a:buSzPct val="120000"/>
              <a:buFont typeface="+mj-lt"/>
              <a:buNone/>
              <a:defRPr sz="9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23" name="TextBox 22">
            <a:extLst>
              <a:ext uri="{FF2B5EF4-FFF2-40B4-BE49-F238E27FC236}">
                <a16:creationId xmlns:a16="http://schemas.microsoft.com/office/drawing/2014/main" id="{F58024DC-2BD1-48B2-9B50-F47B3CEF4820}"/>
              </a:ext>
            </a:extLst>
          </p:cNvPr>
          <p:cNvSpPr txBox="1"/>
          <p:nvPr userDrawn="1"/>
        </p:nvSpPr>
        <p:spPr>
          <a:xfrm>
            <a:off x="5870355" y="269870"/>
            <a:ext cx="285656" cy="279307"/>
          </a:xfrm>
          <a:prstGeom prst="rect">
            <a:avLst/>
          </a:prstGeom>
          <a:noFill/>
        </p:spPr>
        <p:txBody>
          <a:bodyPr wrap="none" rtlCol="0">
            <a:spAutoFit/>
          </a:bodyPr>
          <a:lstStyle/>
          <a:p>
            <a:pPr marL="0" lvl="0" indent="0" algn="r" defTabSz="685800" rtl="0" eaLnBrk="1" latinLnBrk="0" hangingPunct="1">
              <a:lnSpc>
                <a:spcPct val="90000"/>
              </a:lnSpc>
              <a:spcBef>
                <a:spcPts val="750"/>
              </a:spcBef>
              <a:buFont typeface="Arial" panose="020B0604020202020204" pitchFamily="34" charset="0"/>
              <a:buNone/>
            </a:pPr>
            <a:r>
              <a:rPr lang="en-US" sz="1350" kern="1200" dirty="0">
                <a:solidFill>
                  <a:schemeClr val="accent2">
                    <a:lumMod val="50000"/>
                  </a:schemeClr>
                </a:solidFill>
                <a:latin typeface="+mn-lt"/>
                <a:ea typeface="+mn-ea"/>
                <a:cs typeface="+mn-cs"/>
              </a:rPr>
              <a:t>1</a:t>
            </a:r>
          </a:p>
        </p:txBody>
      </p:sp>
      <p:sp>
        <p:nvSpPr>
          <p:cNvPr id="24" name="TextBox 23">
            <a:extLst>
              <a:ext uri="{FF2B5EF4-FFF2-40B4-BE49-F238E27FC236}">
                <a16:creationId xmlns:a16="http://schemas.microsoft.com/office/drawing/2014/main" id="{277DCCC3-3098-4343-B77B-3D23E8F17FFD}"/>
              </a:ext>
            </a:extLst>
          </p:cNvPr>
          <p:cNvSpPr txBox="1"/>
          <p:nvPr userDrawn="1"/>
        </p:nvSpPr>
        <p:spPr>
          <a:xfrm>
            <a:off x="5870355" y="1902429"/>
            <a:ext cx="285656" cy="279307"/>
          </a:xfrm>
          <a:prstGeom prst="rect">
            <a:avLst/>
          </a:prstGeom>
          <a:noFill/>
        </p:spPr>
        <p:txBody>
          <a:bodyPr wrap="none" rtlCol="0">
            <a:spAutoFit/>
          </a:bodyPr>
          <a:lstStyle/>
          <a:p>
            <a:pPr marL="0" lvl="0" indent="0" algn="r" defTabSz="685800" rtl="0" eaLnBrk="1" latinLnBrk="0" hangingPunct="1">
              <a:lnSpc>
                <a:spcPct val="90000"/>
              </a:lnSpc>
              <a:spcBef>
                <a:spcPts val="750"/>
              </a:spcBef>
              <a:buFont typeface="Arial" panose="020B0604020202020204" pitchFamily="34" charset="0"/>
              <a:buNone/>
            </a:pPr>
            <a:r>
              <a:rPr lang="en-US" sz="1350" kern="1200" dirty="0">
                <a:solidFill>
                  <a:schemeClr val="accent2">
                    <a:lumMod val="50000"/>
                  </a:schemeClr>
                </a:solidFill>
                <a:latin typeface="+mn-lt"/>
                <a:ea typeface="+mn-ea"/>
                <a:cs typeface="+mn-cs"/>
              </a:rPr>
              <a:t>2</a:t>
            </a:r>
          </a:p>
        </p:txBody>
      </p:sp>
      <p:sp>
        <p:nvSpPr>
          <p:cNvPr id="26" name="TextBox 25">
            <a:extLst>
              <a:ext uri="{FF2B5EF4-FFF2-40B4-BE49-F238E27FC236}">
                <a16:creationId xmlns:a16="http://schemas.microsoft.com/office/drawing/2014/main" id="{47D9CE1B-5D25-4C27-8C90-7CA8B8B1E7EF}"/>
              </a:ext>
            </a:extLst>
          </p:cNvPr>
          <p:cNvSpPr txBox="1"/>
          <p:nvPr userDrawn="1"/>
        </p:nvSpPr>
        <p:spPr>
          <a:xfrm>
            <a:off x="5870355" y="3534988"/>
            <a:ext cx="285656" cy="279307"/>
          </a:xfrm>
          <a:prstGeom prst="rect">
            <a:avLst/>
          </a:prstGeom>
          <a:noFill/>
        </p:spPr>
        <p:txBody>
          <a:bodyPr wrap="none" rtlCol="0">
            <a:spAutoFit/>
          </a:bodyPr>
          <a:lstStyle/>
          <a:p>
            <a:pPr marL="0" lvl="0" indent="0" algn="r" defTabSz="685800" rtl="0" eaLnBrk="1" latinLnBrk="0" hangingPunct="1">
              <a:lnSpc>
                <a:spcPct val="90000"/>
              </a:lnSpc>
              <a:spcBef>
                <a:spcPts val="750"/>
              </a:spcBef>
              <a:buFont typeface="Arial" panose="020B0604020202020204" pitchFamily="34" charset="0"/>
              <a:buNone/>
            </a:pPr>
            <a:r>
              <a:rPr lang="en-US" sz="1350" kern="1200" dirty="0">
                <a:solidFill>
                  <a:schemeClr val="accent2">
                    <a:lumMod val="50000"/>
                  </a:schemeClr>
                </a:solidFill>
                <a:latin typeface="+mn-lt"/>
                <a:ea typeface="+mn-ea"/>
                <a:cs typeface="+mn-cs"/>
              </a:rPr>
              <a:t>3</a:t>
            </a:r>
          </a:p>
        </p:txBody>
      </p:sp>
      <p:sp>
        <p:nvSpPr>
          <p:cNvPr id="28" name="TextBox 27">
            <a:extLst>
              <a:ext uri="{FF2B5EF4-FFF2-40B4-BE49-F238E27FC236}">
                <a16:creationId xmlns:a16="http://schemas.microsoft.com/office/drawing/2014/main" id="{E4D750E6-AF88-4742-9ABE-63A5217AD198}"/>
              </a:ext>
            </a:extLst>
          </p:cNvPr>
          <p:cNvSpPr txBox="1"/>
          <p:nvPr userDrawn="1"/>
        </p:nvSpPr>
        <p:spPr>
          <a:xfrm>
            <a:off x="5870355" y="5167547"/>
            <a:ext cx="285656" cy="279307"/>
          </a:xfrm>
          <a:prstGeom prst="rect">
            <a:avLst/>
          </a:prstGeom>
          <a:noFill/>
        </p:spPr>
        <p:txBody>
          <a:bodyPr wrap="none" rtlCol="0">
            <a:spAutoFit/>
          </a:bodyPr>
          <a:lstStyle/>
          <a:p>
            <a:pPr marL="0" lvl="0" indent="0" algn="r" defTabSz="685800" rtl="0" eaLnBrk="1" latinLnBrk="0" hangingPunct="1">
              <a:lnSpc>
                <a:spcPct val="90000"/>
              </a:lnSpc>
              <a:spcBef>
                <a:spcPts val="750"/>
              </a:spcBef>
              <a:buFont typeface="Arial" panose="020B0604020202020204" pitchFamily="34" charset="0"/>
              <a:buNone/>
            </a:pPr>
            <a:r>
              <a:rPr lang="en-US" sz="1350" kern="1200" dirty="0">
                <a:solidFill>
                  <a:schemeClr val="accent2">
                    <a:lumMod val="50000"/>
                  </a:schemeClr>
                </a:solidFill>
                <a:latin typeface="+mn-lt"/>
                <a:ea typeface="+mn-ea"/>
                <a:cs typeface="+mn-cs"/>
              </a:rPr>
              <a:t>4</a:t>
            </a:r>
          </a:p>
        </p:txBody>
      </p:sp>
    </p:spTree>
    <p:extLst>
      <p:ext uri="{BB962C8B-B14F-4D97-AF65-F5344CB8AC3E}">
        <p14:creationId xmlns:p14="http://schemas.microsoft.com/office/powerpoint/2010/main" val="30107422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5 Recipe Book Recipe">
    <p:spTree>
      <p:nvGrpSpPr>
        <p:cNvPr id="1" name=""/>
        <p:cNvGrpSpPr/>
        <p:nvPr/>
      </p:nvGrpSpPr>
      <p:grpSpPr>
        <a:xfrm>
          <a:off x="0" y="0"/>
          <a:ext cx="0" cy="0"/>
          <a:chOff x="0" y="0"/>
          <a:chExt cx="0" cy="0"/>
        </a:xfrm>
      </p:grpSpPr>
      <p:sp>
        <p:nvSpPr>
          <p:cNvPr id="7" name="Picture Placeholder 6" descr="An empty placeholder to add an image. Click on the placeholder and select the image that you wish to add.">
            <a:extLst>
              <a:ext uri="{FF2B5EF4-FFF2-40B4-BE49-F238E27FC236}">
                <a16:creationId xmlns:a16="http://schemas.microsoft.com/office/drawing/2014/main" id="{EDAB7103-706C-4D50-B9D9-030D5A29D564}"/>
              </a:ext>
            </a:extLst>
          </p:cNvPr>
          <p:cNvSpPr>
            <a:spLocks noGrp="1"/>
          </p:cNvSpPr>
          <p:nvPr>
            <p:ph type="pic" sz="quarter" idx="10" hasCustomPrompt="1"/>
          </p:nvPr>
        </p:nvSpPr>
        <p:spPr>
          <a:xfrm>
            <a:off x="0" y="0"/>
            <a:ext cx="4498848" cy="6858000"/>
          </a:xfrm>
          <a:solidFill>
            <a:schemeClr val="accent2">
              <a:lumMod val="20000"/>
              <a:lumOff val="80000"/>
            </a:schemeClr>
          </a:solidFill>
        </p:spPr>
        <p:txBody>
          <a:bodyPr anchor="ct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Add a picture</a:t>
            </a:r>
          </a:p>
        </p:txBody>
      </p:sp>
      <p:sp>
        <p:nvSpPr>
          <p:cNvPr id="2" name="Title 1">
            <a:extLst>
              <a:ext uri="{FF2B5EF4-FFF2-40B4-BE49-F238E27FC236}">
                <a16:creationId xmlns:a16="http://schemas.microsoft.com/office/drawing/2014/main" id="{823543EB-1130-40DD-B0F4-C970AF343E8F}"/>
              </a:ext>
            </a:extLst>
          </p:cNvPr>
          <p:cNvSpPr>
            <a:spLocks noGrp="1"/>
          </p:cNvSpPr>
          <p:nvPr>
            <p:ph type="title"/>
          </p:nvPr>
        </p:nvSpPr>
        <p:spPr>
          <a:xfrm>
            <a:off x="694944" y="877824"/>
            <a:ext cx="8449056" cy="1179576"/>
          </a:xfrm>
          <a:solidFill>
            <a:schemeClr val="accent2">
              <a:lumMod val="50000"/>
            </a:schemeClr>
          </a:solidFill>
        </p:spPr>
        <p:txBody>
          <a:bodyPr vert="horz" lIns="91440" tIns="45720" rIns="91440" bIns="45720" rtlCol="0" anchor="ctr" anchorCtr="0">
            <a:noAutofit/>
          </a:bodyPr>
          <a:lstStyle>
            <a:lvl1pPr>
              <a:defRPr lang="en-US" sz="2700">
                <a:solidFill>
                  <a:schemeClr val="bg1"/>
                </a:solidFill>
                <a:ea typeface="+mn-ea"/>
                <a:cs typeface="+mn-cs"/>
              </a:defRPr>
            </a:lvl1pPr>
          </a:lstStyle>
          <a:p>
            <a:pPr marL="0" lvl="0" indent="0">
              <a:spcBef>
                <a:spcPts val="750"/>
              </a:spcBef>
              <a:buFont typeface="Arial" panose="020B0604020202020204" pitchFamily="34" charset="0"/>
            </a:pPr>
            <a:r>
              <a:rPr lang="en-US"/>
              <a:t>Click to edit Master title style</a:t>
            </a:r>
            <a:endParaRPr lang="en-US" dirty="0"/>
          </a:p>
        </p:txBody>
      </p:sp>
      <p:sp>
        <p:nvSpPr>
          <p:cNvPr id="9" name="Text Placeholder 27">
            <a:extLst>
              <a:ext uri="{FF2B5EF4-FFF2-40B4-BE49-F238E27FC236}">
                <a16:creationId xmlns:a16="http://schemas.microsoft.com/office/drawing/2014/main" id="{40284018-877E-48C8-A60E-5EA184B0B905}"/>
              </a:ext>
            </a:extLst>
          </p:cNvPr>
          <p:cNvSpPr>
            <a:spLocks noGrp="1"/>
          </p:cNvSpPr>
          <p:nvPr>
            <p:ph type="body" sz="quarter" idx="18" hasCustomPrompt="1"/>
          </p:nvPr>
        </p:nvSpPr>
        <p:spPr>
          <a:xfrm>
            <a:off x="4571999" y="0"/>
            <a:ext cx="4409695" cy="877824"/>
          </a:xfrm>
          <a:noFill/>
          <a:ln>
            <a:noFill/>
          </a:ln>
        </p:spPr>
        <p:txBody>
          <a:bodyPr tIns="91440" bIns="91440" anchor="ctr" anchorCtr="0">
            <a:normAutofit/>
          </a:bodyPr>
          <a:lstStyle>
            <a:lvl1pPr marL="0" indent="0" algn="ctr">
              <a:lnSpc>
                <a:spcPct val="100000"/>
              </a:lnSpc>
              <a:spcBef>
                <a:spcPts val="0"/>
              </a:spcBef>
              <a:buNone/>
              <a:defRPr sz="1200" i="1">
                <a:solidFill>
                  <a:schemeClr val="accent2">
                    <a:lumMod val="50000"/>
                  </a:schemeClr>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text</a:t>
            </a:r>
          </a:p>
        </p:txBody>
      </p:sp>
      <p:sp>
        <p:nvSpPr>
          <p:cNvPr id="12" name="Subtitle 2">
            <a:extLst>
              <a:ext uri="{FF2B5EF4-FFF2-40B4-BE49-F238E27FC236}">
                <a16:creationId xmlns:a16="http://schemas.microsoft.com/office/drawing/2014/main" id="{861167B6-9741-49DA-A7AF-E1A3352D10C8}"/>
              </a:ext>
            </a:extLst>
          </p:cNvPr>
          <p:cNvSpPr>
            <a:spLocks noGrp="1"/>
          </p:cNvSpPr>
          <p:nvPr>
            <p:ph type="subTitle" idx="20" hasCustomPrompt="1"/>
          </p:nvPr>
        </p:nvSpPr>
        <p:spPr>
          <a:xfrm>
            <a:off x="6588975" y="1735834"/>
            <a:ext cx="2555026" cy="321566"/>
          </a:xfrm>
        </p:spPr>
        <p:txBody>
          <a:bodyPr>
            <a:normAutofit/>
          </a:bodyPr>
          <a:lstStyle>
            <a:lvl1pPr marL="0" indent="0" algn="r">
              <a:buNone/>
              <a:defRPr sz="900" i="1">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add subtitle</a:t>
            </a:r>
          </a:p>
        </p:txBody>
      </p:sp>
      <p:sp>
        <p:nvSpPr>
          <p:cNvPr id="14" name="Rectangle 13">
            <a:extLst>
              <a:ext uri="{FF2B5EF4-FFF2-40B4-BE49-F238E27FC236}">
                <a16:creationId xmlns:a16="http://schemas.microsoft.com/office/drawing/2014/main" id="{913599A2-48DF-45BA-9425-12A5FBCF838E}"/>
              </a:ext>
            </a:extLst>
          </p:cNvPr>
          <p:cNvSpPr/>
          <p:nvPr userDrawn="1"/>
        </p:nvSpPr>
        <p:spPr>
          <a:xfrm>
            <a:off x="4494745" y="6316980"/>
            <a:ext cx="4649255" cy="54102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Text Placeholder 3">
            <a:extLst>
              <a:ext uri="{FF2B5EF4-FFF2-40B4-BE49-F238E27FC236}">
                <a16:creationId xmlns:a16="http://schemas.microsoft.com/office/drawing/2014/main" id="{5E29445D-5852-4685-99FA-F6D0EEB71907}"/>
              </a:ext>
            </a:extLst>
          </p:cNvPr>
          <p:cNvSpPr>
            <a:spLocks noGrp="1"/>
          </p:cNvSpPr>
          <p:nvPr>
            <p:ph type="body" sz="half" idx="11" hasCustomPrompt="1"/>
          </p:nvPr>
        </p:nvSpPr>
        <p:spPr>
          <a:xfrm>
            <a:off x="4572001" y="2181537"/>
            <a:ext cx="2142350" cy="267780"/>
          </a:xfrm>
        </p:spPr>
        <p:txBody>
          <a:bodyPr>
            <a:noAutofit/>
          </a:bodyPr>
          <a:lstStyle>
            <a:lvl1pPr marL="0" indent="0" algn="l">
              <a:buNone/>
              <a:defRPr sz="1200" i="0">
                <a:solidFill>
                  <a:schemeClr val="accent2">
                    <a:lumMod val="50000"/>
                  </a:schemeClr>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17" name="Text Placeholder 3">
            <a:extLst>
              <a:ext uri="{FF2B5EF4-FFF2-40B4-BE49-F238E27FC236}">
                <a16:creationId xmlns:a16="http://schemas.microsoft.com/office/drawing/2014/main" id="{F8A5A1E2-D455-4943-B46C-912CF46ABA90}"/>
              </a:ext>
            </a:extLst>
          </p:cNvPr>
          <p:cNvSpPr>
            <a:spLocks noGrp="1"/>
          </p:cNvSpPr>
          <p:nvPr>
            <p:ph type="body" sz="half" idx="12" hasCustomPrompt="1"/>
          </p:nvPr>
        </p:nvSpPr>
        <p:spPr>
          <a:xfrm>
            <a:off x="4571999" y="2449317"/>
            <a:ext cx="4409694" cy="1801368"/>
          </a:xfrm>
          <a:noFill/>
        </p:spPr>
        <p:txBody>
          <a:bodyPr wrap="square" numCol="2" spcCol="457200" rtlCol="0">
            <a:noAutofit/>
          </a:bodyPr>
          <a:lstStyle>
            <a:lvl1pPr marL="0" indent="0">
              <a:lnSpc>
                <a:spcPct val="100000"/>
              </a:lnSpc>
              <a:spcBef>
                <a:spcPts val="0"/>
              </a:spcBef>
              <a:buNone/>
              <a:defRPr lang="en-US" sz="900" i="1" dirty="0"/>
            </a:lvl1pPr>
          </a:lstStyle>
          <a:p>
            <a:pPr lvl="0"/>
            <a:r>
              <a:rPr lang="en-US" dirty="0"/>
              <a:t>Click to add text</a:t>
            </a:r>
          </a:p>
        </p:txBody>
      </p:sp>
      <p:sp>
        <p:nvSpPr>
          <p:cNvPr id="18" name="Text Placeholder 3">
            <a:extLst>
              <a:ext uri="{FF2B5EF4-FFF2-40B4-BE49-F238E27FC236}">
                <a16:creationId xmlns:a16="http://schemas.microsoft.com/office/drawing/2014/main" id="{03CEA5B5-2DFF-4730-B1C1-7297D81876B7}"/>
              </a:ext>
            </a:extLst>
          </p:cNvPr>
          <p:cNvSpPr>
            <a:spLocks noGrp="1"/>
          </p:cNvSpPr>
          <p:nvPr>
            <p:ph type="body" sz="half" idx="14" hasCustomPrompt="1"/>
          </p:nvPr>
        </p:nvSpPr>
        <p:spPr>
          <a:xfrm>
            <a:off x="4571999" y="4250686"/>
            <a:ext cx="4409694" cy="2014859"/>
          </a:xfrm>
        </p:spPr>
        <p:txBody>
          <a:bodyPr numCol="2">
            <a:normAutofit/>
          </a:bodyPr>
          <a:lstStyle>
            <a:lvl1pPr marL="171450" indent="-171450">
              <a:buClr>
                <a:schemeClr val="accent2">
                  <a:lumMod val="50000"/>
                </a:schemeClr>
              </a:buClr>
              <a:buSzPct val="120000"/>
              <a:buFont typeface="+mj-lt"/>
              <a:buAutoNum type="arabicPeriod"/>
              <a:defRPr sz="9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19" name="Text Placeholder 3">
            <a:extLst>
              <a:ext uri="{FF2B5EF4-FFF2-40B4-BE49-F238E27FC236}">
                <a16:creationId xmlns:a16="http://schemas.microsoft.com/office/drawing/2014/main" id="{2B63EEB8-169F-4E42-8938-2B33C50057D9}"/>
              </a:ext>
            </a:extLst>
          </p:cNvPr>
          <p:cNvSpPr>
            <a:spLocks noGrp="1"/>
          </p:cNvSpPr>
          <p:nvPr>
            <p:ph type="body" sz="half" idx="15" hasCustomPrompt="1"/>
          </p:nvPr>
        </p:nvSpPr>
        <p:spPr>
          <a:xfrm>
            <a:off x="4571998" y="6366423"/>
            <a:ext cx="4409695" cy="398762"/>
          </a:xfrm>
        </p:spPr>
        <p:txBody>
          <a:bodyPr numCol="1">
            <a:normAutofit/>
          </a:bodyPr>
          <a:lstStyle>
            <a:lvl1pPr marL="0" indent="0">
              <a:buNone/>
              <a:defRPr sz="75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Add nutrition information</a:t>
            </a:r>
          </a:p>
        </p:txBody>
      </p:sp>
    </p:spTree>
    <p:extLst>
      <p:ext uri="{BB962C8B-B14F-4D97-AF65-F5344CB8AC3E}">
        <p14:creationId xmlns:p14="http://schemas.microsoft.com/office/powerpoint/2010/main" val="2153287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Recipe Book Section Header">
    <p:bg>
      <p:bgPr>
        <a:solidFill>
          <a:schemeClr val="accent6">
            <a:lumMod val="50000"/>
          </a:scheme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5B73CD6-4AD9-41DA-9481-BA512E885FE5}"/>
              </a:ext>
            </a:extLst>
          </p:cNvPr>
          <p:cNvSpPr>
            <a:spLocks noGrp="1"/>
          </p:cNvSpPr>
          <p:nvPr>
            <p:ph type="title" hasCustomPrompt="1"/>
          </p:nvPr>
        </p:nvSpPr>
        <p:spPr>
          <a:xfrm>
            <a:off x="4486276" y="83821"/>
            <a:ext cx="4537710" cy="1325563"/>
          </a:xfrm>
        </p:spPr>
        <p:txBody>
          <a:bodyPr>
            <a:normAutofit/>
          </a:bodyPr>
          <a:lstStyle>
            <a:lvl1pPr>
              <a:lnSpc>
                <a:spcPct val="100000"/>
              </a:lnSpc>
              <a:defRPr sz="3600">
                <a:solidFill>
                  <a:schemeClr val="bg1"/>
                </a:solidFill>
              </a:defRPr>
            </a:lvl1pPr>
          </a:lstStyle>
          <a:p>
            <a:r>
              <a:rPr lang="en-US" dirty="0"/>
              <a:t>Click to add Title</a:t>
            </a:r>
          </a:p>
        </p:txBody>
      </p:sp>
      <p:sp>
        <p:nvSpPr>
          <p:cNvPr id="4" name="Picture Placeholder 4">
            <a:extLst>
              <a:ext uri="{FF2B5EF4-FFF2-40B4-BE49-F238E27FC236}">
                <a16:creationId xmlns:a16="http://schemas.microsoft.com/office/drawing/2014/main" id="{0EBF2F49-7BE2-47B1-8BC4-A7641CB89A23}"/>
              </a:ext>
            </a:extLst>
          </p:cNvPr>
          <p:cNvSpPr>
            <a:spLocks noGrp="1"/>
          </p:cNvSpPr>
          <p:nvPr>
            <p:ph type="pic" sz="quarter" idx="10" hasCustomPrompt="1"/>
          </p:nvPr>
        </p:nvSpPr>
        <p:spPr>
          <a:xfrm>
            <a:off x="0" y="0"/>
            <a:ext cx="4336748" cy="6858000"/>
          </a:xfrm>
          <a:solidFill>
            <a:schemeClr val="tx2">
              <a:lumMod val="20000"/>
              <a:lumOff val="80000"/>
            </a:schemeClr>
          </a:solidFill>
        </p:spPr>
        <p:txBody>
          <a:bodyPr anchor="ctr"/>
          <a:lstStyle>
            <a:lvl1pPr marL="0" indent="0" algn="ctr">
              <a:buNone/>
              <a:defRPr/>
            </a:lvl1pPr>
          </a:lstStyle>
          <a:p>
            <a:r>
              <a:rPr lang="en-US" dirty="0"/>
              <a:t>Add a picture </a:t>
            </a:r>
          </a:p>
        </p:txBody>
      </p:sp>
    </p:spTree>
    <p:extLst>
      <p:ext uri="{BB962C8B-B14F-4D97-AF65-F5344CB8AC3E}">
        <p14:creationId xmlns:p14="http://schemas.microsoft.com/office/powerpoint/2010/main" val="1346047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1 Recipe Book Recipe">
    <p:spTree>
      <p:nvGrpSpPr>
        <p:cNvPr id="1" name=""/>
        <p:cNvGrpSpPr/>
        <p:nvPr/>
      </p:nvGrpSpPr>
      <p:grpSpPr>
        <a:xfrm>
          <a:off x="0" y="0"/>
          <a:ext cx="0" cy="0"/>
          <a:chOff x="0" y="0"/>
          <a:chExt cx="0" cy="0"/>
        </a:xfrm>
      </p:grpSpPr>
      <p:sp>
        <p:nvSpPr>
          <p:cNvPr id="30" name="Picture Placeholder 29" descr="An empty placeholder to add an image. Click on the placeholder and select the image that you wish to add.">
            <a:extLst>
              <a:ext uri="{FF2B5EF4-FFF2-40B4-BE49-F238E27FC236}">
                <a16:creationId xmlns:a16="http://schemas.microsoft.com/office/drawing/2014/main" id="{69A9EAF2-ED61-42E4-B65B-25E4AA320B13}"/>
              </a:ext>
            </a:extLst>
          </p:cNvPr>
          <p:cNvSpPr>
            <a:spLocks noGrp="1"/>
          </p:cNvSpPr>
          <p:nvPr>
            <p:ph type="pic" sz="quarter" idx="17" hasCustomPrompt="1"/>
          </p:nvPr>
        </p:nvSpPr>
        <p:spPr>
          <a:xfrm>
            <a:off x="-5415" y="1181100"/>
            <a:ext cx="4342994" cy="5676900"/>
          </a:xfrm>
          <a:solidFill>
            <a:schemeClr val="accent6">
              <a:lumMod val="20000"/>
              <a:lumOff val="80000"/>
            </a:schemeClr>
          </a:solidFill>
        </p:spPr>
        <p:txBody>
          <a:bodyPr anchor="ctr" anchorCtr="0"/>
          <a:lstStyle>
            <a:lvl1pPr marL="0" indent="0" algn="ctr">
              <a:buNone/>
              <a:defRPr/>
            </a:lvl1pPr>
          </a:lstStyle>
          <a:p>
            <a:r>
              <a:rPr lang="en-US" dirty="0"/>
              <a:t>Add a picture</a:t>
            </a:r>
          </a:p>
        </p:txBody>
      </p:sp>
      <p:sp>
        <p:nvSpPr>
          <p:cNvPr id="25" name="Text Placeholder 3">
            <a:extLst>
              <a:ext uri="{FF2B5EF4-FFF2-40B4-BE49-F238E27FC236}">
                <a16:creationId xmlns:a16="http://schemas.microsoft.com/office/drawing/2014/main" id="{02D6ECAC-8814-4C60-BF83-103E85E412C4}"/>
              </a:ext>
            </a:extLst>
          </p:cNvPr>
          <p:cNvSpPr>
            <a:spLocks noGrp="1"/>
          </p:cNvSpPr>
          <p:nvPr>
            <p:ph type="body" sz="half" idx="14" hasCustomPrompt="1"/>
          </p:nvPr>
        </p:nvSpPr>
        <p:spPr>
          <a:xfrm>
            <a:off x="4513699" y="3734156"/>
            <a:ext cx="4439621" cy="2531389"/>
          </a:xfrm>
        </p:spPr>
        <p:txBody>
          <a:bodyPr numCol="2">
            <a:normAutofit/>
          </a:bodyPr>
          <a:lstStyle>
            <a:lvl1pPr marL="171450" indent="-171450">
              <a:buClr>
                <a:schemeClr val="accent6">
                  <a:lumMod val="50000"/>
                </a:schemeClr>
              </a:buClr>
              <a:buSzPct val="120000"/>
              <a:buFont typeface="+mj-lt"/>
              <a:buAutoNum type="arabicPeriod"/>
              <a:defRPr sz="9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24" name="Text Placeholder 3">
            <a:extLst>
              <a:ext uri="{FF2B5EF4-FFF2-40B4-BE49-F238E27FC236}">
                <a16:creationId xmlns:a16="http://schemas.microsoft.com/office/drawing/2014/main" id="{C7B6AD5B-AEF5-4540-940C-B1E1FEA3BCAB}"/>
              </a:ext>
            </a:extLst>
          </p:cNvPr>
          <p:cNvSpPr>
            <a:spLocks noGrp="1"/>
          </p:cNvSpPr>
          <p:nvPr>
            <p:ph type="body" sz="half" idx="13" hasCustomPrompt="1"/>
          </p:nvPr>
        </p:nvSpPr>
        <p:spPr>
          <a:xfrm>
            <a:off x="4513699" y="3406597"/>
            <a:ext cx="4439621" cy="267780"/>
          </a:xfrm>
        </p:spPr>
        <p:txBody>
          <a:bodyPr>
            <a:noAutofit/>
          </a:bodyPr>
          <a:lstStyle>
            <a:lvl1pPr marL="0" indent="0" algn="l">
              <a:buNone/>
              <a:defRPr sz="1200" i="0">
                <a:solidFill>
                  <a:schemeClr val="accent6">
                    <a:lumMod val="50000"/>
                  </a:schemeClr>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23" name="Text Placeholder 3">
            <a:extLst>
              <a:ext uri="{FF2B5EF4-FFF2-40B4-BE49-F238E27FC236}">
                <a16:creationId xmlns:a16="http://schemas.microsoft.com/office/drawing/2014/main" id="{8FC874B6-474C-46DC-AB76-6E061A973B8A}"/>
              </a:ext>
            </a:extLst>
          </p:cNvPr>
          <p:cNvSpPr>
            <a:spLocks noGrp="1"/>
          </p:cNvSpPr>
          <p:nvPr>
            <p:ph type="body" sz="half" idx="12" hasCustomPrompt="1"/>
          </p:nvPr>
        </p:nvSpPr>
        <p:spPr>
          <a:xfrm>
            <a:off x="4520997" y="1576050"/>
            <a:ext cx="4432324" cy="1778314"/>
          </a:xfrm>
        </p:spPr>
        <p:txBody>
          <a:bodyPr numCol="2">
            <a:normAutofit/>
          </a:bodyPr>
          <a:lstStyle>
            <a:lvl1pPr marL="175022" indent="-175022">
              <a:lnSpc>
                <a:spcPct val="100000"/>
              </a:lnSpc>
              <a:spcBef>
                <a:spcPts val="0"/>
              </a:spcBef>
              <a:buNone/>
              <a:tabLst>
                <a:tab pos="84535" algn="r"/>
                <a:tab pos="175022" algn="l"/>
              </a:tabLst>
              <a:defRPr sz="900">
                <a:solidFill>
                  <a:schemeClr val="accent6">
                    <a:lumMod val="50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22" name="Text Placeholder 3">
            <a:extLst>
              <a:ext uri="{FF2B5EF4-FFF2-40B4-BE49-F238E27FC236}">
                <a16:creationId xmlns:a16="http://schemas.microsoft.com/office/drawing/2014/main" id="{425F942B-DAF3-40B3-B77F-A8C9BE692B7D}"/>
              </a:ext>
            </a:extLst>
          </p:cNvPr>
          <p:cNvSpPr>
            <a:spLocks noGrp="1"/>
          </p:cNvSpPr>
          <p:nvPr>
            <p:ph type="body" sz="half" idx="11" hasCustomPrompt="1"/>
          </p:nvPr>
        </p:nvSpPr>
        <p:spPr>
          <a:xfrm>
            <a:off x="4515582" y="1290047"/>
            <a:ext cx="4439621" cy="267780"/>
          </a:xfrm>
        </p:spPr>
        <p:txBody>
          <a:bodyPr>
            <a:noAutofit/>
          </a:bodyPr>
          <a:lstStyle>
            <a:lvl1pPr marL="0" indent="0" algn="l">
              <a:buNone/>
              <a:defRPr sz="1200" i="0">
                <a:solidFill>
                  <a:schemeClr val="accent6">
                    <a:lumMod val="50000"/>
                  </a:schemeClr>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7" name="Rectangle 6">
            <a:extLst>
              <a:ext uri="{FF2B5EF4-FFF2-40B4-BE49-F238E27FC236}">
                <a16:creationId xmlns:a16="http://schemas.microsoft.com/office/drawing/2014/main" id="{7AAE68E5-082A-4AFA-AC51-54889A99670B}"/>
              </a:ext>
            </a:extLst>
          </p:cNvPr>
          <p:cNvSpPr/>
          <p:nvPr userDrawn="1"/>
        </p:nvSpPr>
        <p:spPr>
          <a:xfrm>
            <a:off x="-11430" y="0"/>
            <a:ext cx="9155430" cy="1181100"/>
          </a:xfrm>
          <a:prstGeom prst="rect">
            <a:avLst/>
          </a:prstGeom>
          <a:solidFill>
            <a:schemeClr val="accent6">
              <a:lumMod val="5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350" dirty="0"/>
          </a:p>
        </p:txBody>
      </p:sp>
      <p:sp>
        <p:nvSpPr>
          <p:cNvPr id="21" name="Text Placeholder 3">
            <a:extLst>
              <a:ext uri="{FF2B5EF4-FFF2-40B4-BE49-F238E27FC236}">
                <a16:creationId xmlns:a16="http://schemas.microsoft.com/office/drawing/2014/main" id="{522CA51A-0C04-4FC6-8732-A2C2343AF506}"/>
              </a:ext>
            </a:extLst>
          </p:cNvPr>
          <p:cNvSpPr>
            <a:spLocks noGrp="1"/>
          </p:cNvSpPr>
          <p:nvPr>
            <p:ph type="body" sz="half" idx="2" hasCustomPrompt="1"/>
          </p:nvPr>
        </p:nvSpPr>
        <p:spPr>
          <a:xfrm>
            <a:off x="7051041" y="877386"/>
            <a:ext cx="1922012" cy="228601"/>
          </a:xfrm>
        </p:spPr>
        <p:txBody>
          <a:bodyPr>
            <a:normAutofit/>
          </a:bodyPr>
          <a:lstStyle>
            <a:lvl1pPr marL="0" indent="0" algn="r">
              <a:buNone/>
              <a:defRPr sz="825" i="1">
                <a:solidFill>
                  <a:schemeClr val="bg1"/>
                </a:solidFill>
                <a:latin typeface="+mj-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
        <p:nvSpPr>
          <p:cNvPr id="20" name="Subtitle 2">
            <a:extLst>
              <a:ext uri="{FF2B5EF4-FFF2-40B4-BE49-F238E27FC236}">
                <a16:creationId xmlns:a16="http://schemas.microsoft.com/office/drawing/2014/main" id="{14C40663-56FC-4BDA-A2FD-599A32A8CD21}"/>
              </a:ext>
            </a:extLst>
          </p:cNvPr>
          <p:cNvSpPr>
            <a:spLocks noGrp="1"/>
          </p:cNvSpPr>
          <p:nvPr>
            <p:ph type="subTitle" idx="10" hasCustomPrompt="1"/>
          </p:nvPr>
        </p:nvSpPr>
        <p:spPr>
          <a:xfrm>
            <a:off x="148590" y="805902"/>
            <a:ext cx="6858000" cy="375199"/>
          </a:xfrm>
        </p:spPr>
        <p:txBody>
          <a:bodyPr>
            <a:normAutofit/>
          </a:bodyPr>
          <a:lstStyle>
            <a:lvl1pPr marL="0" indent="0" algn="l">
              <a:buNone/>
              <a:defRPr sz="1200" i="1">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add subtitle</a:t>
            </a:r>
          </a:p>
        </p:txBody>
      </p:sp>
      <p:sp>
        <p:nvSpPr>
          <p:cNvPr id="18" name="Title 1">
            <a:extLst>
              <a:ext uri="{FF2B5EF4-FFF2-40B4-BE49-F238E27FC236}">
                <a16:creationId xmlns:a16="http://schemas.microsoft.com/office/drawing/2014/main" id="{6B7BA88D-F843-4122-A255-381B3A7EE79F}"/>
              </a:ext>
            </a:extLst>
          </p:cNvPr>
          <p:cNvSpPr>
            <a:spLocks noGrp="1"/>
          </p:cNvSpPr>
          <p:nvPr>
            <p:ph type="title" hasCustomPrompt="1"/>
          </p:nvPr>
        </p:nvSpPr>
        <p:spPr>
          <a:xfrm>
            <a:off x="160020" y="117834"/>
            <a:ext cx="8793300" cy="634092"/>
          </a:xfrm>
        </p:spPr>
        <p:txBody>
          <a:bodyPr>
            <a:normAutofit/>
          </a:bodyPr>
          <a:lstStyle>
            <a:lvl1pPr>
              <a:defRPr sz="2700">
                <a:solidFill>
                  <a:schemeClr val="bg1"/>
                </a:solidFill>
              </a:defRPr>
            </a:lvl1pPr>
          </a:lstStyle>
          <a:p>
            <a:r>
              <a:rPr lang="en-US" dirty="0"/>
              <a:t>Click to add Title</a:t>
            </a:r>
          </a:p>
        </p:txBody>
      </p:sp>
      <p:sp>
        <p:nvSpPr>
          <p:cNvPr id="28" name="Text Placeholder 27">
            <a:extLst>
              <a:ext uri="{FF2B5EF4-FFF2-40B4-BE49-F238E27FC236}">
                <a16:creationId xmlns:a16="http://schemas.microsoft.com/office/drawing/2014/main" id="{2BBF59D2-23BC-4077-814F-E2E3AE580999}"/>
              </a:ext>
            </a:extLst>
          </p:cNvPr>
          <p:cNvSpPr>
            <a:spLocks noGrp="1"/>
          </p:cNvSpPr>
          <p:nvPr>
            <p:ph type="body" sz="quarter" idx="16" hasCustomPrompt="1"/>
          </p:nvPr>
        </p:nvSpPr>
        <p:spPr>
          <a:xfrm>
            <a:off x="7181595" y="4992428"/>
            <a:ext cx="1458093" cy="1020891"/>
          </a:xfrm>
          <a:solidFill>
            <a:schemeClr val="accent6">
              <a:lumMod val="20000"/>
              <a:lumOff val="80000"/>
            </a:schemeClr>
          </a:solidFill>
          <a:ln>
            <a:noFill/>
          </a:ln>
        </p:spPr>
        <p:txBody>
          <a:bodyPr tIns="91440" bIns="91440" anchor="ctr" anchorCtr="0">
            <a:normAutofit/>
          </a:bodyPr>
          <a:lstStyle>
            <a:lvl1pPr marL="0" indent="0" algn="ctr">
              <a:lnSpc>
                <a:spcPct val="100000"/>
              </a:lnSpc>
              <a:spcBef>
                <a:spcPts val="0"/>
              </a:spcBef>
              <a:buNone/>
              <a:defRPr sz="900" i="1">
                <a:solidFill>
                  <a:schemeClr val="accent6">
                    <a:lumMod val="50000"/>
                  </a:schemeClr>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text</a:t>
            </a:r>
          </a:p>
        </p:txBody>
      </p:sp>
      <p:sp>
        <p:nvSpPr>
          <p:cNvPr id="26" name="Text Placeholder 3">
            <a:extLst>
              <a:ext uri="{FF2B5EF4-FFF2-40B4-BE49-F238E27FC236}">
                <a16:creationId xmlns:a16="http://schemas.microsoft.com/office/drawing/2014/main" id="{65B16179-CC8B-4981-9526-8E3E08E72C6A}"/>
              </a:ext>
            </a:extLst>
          </p:cNvPr>
          <p:cNvSpPr>
            <a:spLocks noGrp="1"/>
          </p:cNvSpPr>
          <p:nvPr>
            <p:ph type="body" sz="half" idx="15" hasCustomPrompt="1"/>
          </p:nvPr>
        </p:nvSpPr>
        <p:spPr>
          <a:xfrm>
            <a:off x="4513699" y="6291374"/>
            <a:ext cx="4439621" cy="352803"/>
          </a:xfrm>
        </p:spPr>
        <p:txBody>
          <a:bodyPr numCol="1">
            <a:normAutofit/>
          </a:bodyPr>
          <a:lstStyle>
            <a:lvl1pPr marL="0" indent="0">
              <a:buNone/>
              <a:defRPr sz="75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text</a:t>
            </a:r>
          </a:p>
        </p:txBody>
      </p:sp>
    </p:spTree>
    <p:extLst>
      <p:ext uri="{BB962C8B-B14F-4D97-AF65-F5344CB8AC3E}">
        <p14:creationId xmlns:p14="http://schemas.microsoft.com/office/powerpoint/2010/main" val="185580569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theme" Target="../theme/theme2.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E9A5EC-A9DD-4592-8B98-62D6F2D6ADE5}"/>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A58240A-8AA3-4585-BCFB-5E6B8F3DE46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C179F8-6D44-439B-8CEA-B7EA23D6111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602DE7B-5B6B-4EE2-B513-1309EBC801BD}" type="datetimeFigureOut">
              <a:rPr lang="en-US" smtClean="0"/>
              <a:t>9/9/2024</a:t>
            </a:fld>
            <a:endParaRPr lang="en-US" dirty="0"/>
          </a:p>
        </p:txBody>
      </p:sp>
      <p:sp>
        <p:nvSpPr>
          <p:cNvPr id="5" name="Footer Placeholder 4">
            <a:extLst>
              <a:ext uri="{FF2B5EF4-FFF2-40B4-BE49-F238E27FC236}">
                <a16:creationId xmlns:a16="http://schemas.microsoft.com/office/drawing/2014/main" id="{88C0B40A-0162-4753-9396-D6061762A2E7}"/>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FDFD43C-A0D1-4CC6-9A2E-479DF76A24B0}"/>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45CA84A-544F-4B6B-BC9A-925394EE73B5}" type="slidenum">
              <a:rPr lang="en-US" smtClean="0"/>
              <a:t>‹#›</a:t>
            </a:fld>
            <a:endParaRPr lang="en-US" dirty="0"/>
          </a:p>
        </p:txBody>
      </p:sp>
    </p:spTree>
    <p:extLst>
      <p:ext uri="{BB962C8B-B14F-4D97-AF65-F5344CB8AC3E}">
        <p14:creationId xmlns:p14="http://schemas.microsoft.com/office/powerpoint/2010/main" val="1201637337"/>
      </p:ext>
    </p:extLst>
  </p:cSld>
  <p:clrMap bg1="lt1" tx1="dk1" bg2="lt2" tx2="dk2" accent1="accent1" accent2="accent2" accent3="accent3" accent4="accent4" accent5="accent5" accent6="accent6" hlink="hlink" folHlink="folHlink"/>
  <p:sldLayoutIdLst>
    <p:sldLayoutId id="2147483682" r:id="rId1"/>
    <p:sldLayoutId id="2147483684" r:id="rId2"/>
    <p:sldLayoutId id="2147483664" r:id="rId3"/>
    <p:sldLayoutId id="2147483668" r:id="rId4"/>
    <p:sldLayoutId id="2147483690" r:id="rId5"/>
    <p:sldLayoutId id="2147483670" r:id="rId6"/>
    <p:sldLayoutId id="2147483714" r:id="rId7"/>
    <p:sldLayoutId id="2147483685" r:id="rId8"/>
    <p:sldLayoutId id="2147483697" r:id="rId9"/>
    <p:sldLayoutId id="2147483698" r:id="rId10"/>
    <p:sldLayoutId id="2147483699" r:id="rId11"/>
    <p:sldLayoutId id="2147483700" r:id="rId12"/>
    <p:sldLayoutId id="2147483715" r:id="rId13"/>
    <p:sldLayoutId id="2147483686" r:id="rId14"/>
    <p:sldLayoutId id="2147483701" r:id="rId15"/>
    <p:sldLayoutId id="2147483702" r:id="rId16"/>
    <p:sldLayoutId id="2147483703" r:id="rId17"/>
    <p:sldLayoutId id="2147483704" r:id="rId18"/>
    <p:sldLayoutId id="2147483716" r:id="rId19"/>
    <p:sldLayoutId id="2147483687" r:id="rId20"/>
    <p:sldLayoutId id="2147483705" r:id="rId21"/>
    <p:sldLayoutId id="2147483706" r:id="rId22"/>
    <p:sldLayoutId id="2147483707" r:id="rId23"/>
    <p:sldLayoutId id="2147483708" r:id="rId24"/>
    <p:sldLayoutId id="2147483717" r:id="rId25"/>
    <p:sldLayoutId id="2147483688" r:id="rId26"/>
    <p:sldLayoutId id="2147483709" r:id="rId27"/>
    <p:sldLayoutId id="2147483710" r:id="rId28"/>
    <p:sldLayoutId id="2147483711" r:id="rId29"/>
    <p:sldLayoutId id="2147483712" r:id="rId30"/>
    <p:sldLayoutId id="2147483718" r:id="rId31"/>
    <p:sldLayoutId id="2147483694" r:id="rId32"/>
    <p:sldLayoutId id="2147483696" r:id="rId33"/>
    <p:sldLayoutId id="2147483719" r:id="rId34"/>
  </p:sldLayoutIdLst>
  <p:txStyles>
    <p:titleStyle>
      <a:lvl1pPr algn="l" defTabSz="685800" rtl="0" eaLnBrk="1" latinLnBrk="0" hangingPunct="1">
        <a:lnSpc>
          <a:spcPct val="90000"/>
        </a:lnSpc>
        <a:spcBef>
          <a:spcPct val="0"/>
        </a:spcBef>
        <a:buNone/>
        <a:defRPr sz="3300" kern="1200">
          <a:solidFill>
            <a:schemeClr val="accent1">
              <a:lumMod val="50000"/>
            </a:schemeClr>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C602DE7B-5B6B-4EE2-B513-1309EBC801BD}" type="datetimeFigureOut">
              <a:rPr lang="en-US" smtClean="0"/>
              <a:t>9/9/2024</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745CA84A-544F-4B6B-BC9A-925394EE73B5}" type="slidenum">
              <a:rPr lang="en-US" smtClean="0"/>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081163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8.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8.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8.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8.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47.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8.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8.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8.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8.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48.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8.xml"/></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6.png"/><Relationship Id="rId1" Type="http://schemas.openxmlformats.org/officeDocument/2006/relationships/slideLayout" Target="../slideLayouts/slideLayout47.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48.xml"/><Relationship Id="rId6" Type="http://schemas.microsoft.com/office/2007/relationships/hdphoto" Target="../media/hdphoto3.wdp"/><Relationship Id="rId5" Type="http://schemas.openxmlformats.org/officeDocument/2006/relationships/image" Target="../media/image38.png"/><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4.JPG"/><Relationship Id="rId7" Type="http://schemas.openxmlformats.org/officeDocument/2006/relationships/image" Target="../media/image38.png"/><Relationship Id="rId2" Type="http://schemas.openxmlformats.org/officeDocument/2006/relationships/image" Target="../media/image33.JPG"/><Relationship Id="rId1" Type="http://schemas.openxmlformats.org/officeDocument/2006/relationships/slideLayout" Target="../slideLayouts/slideLayout48.xml"/><Relationship Id="rId6" Type="http://schemas.microsoft.com/office/2007/relationships/hdphoto" Target="../media/hdphoto4.wdp"/><Relationship Id="rId5" Type="http://schemas.openxmlformats.org/officeDocument/2006/relationships/image" Target="../media/image39.png"/><Relationship Id="rId4" Type="http://schemas.openxmlformats.org/officeDocument/2006/relationships/image" Target="../media/image37.jpeg"/></Relationships>
</file>

<file path=ppt/slides/_rels/slide2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8.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48.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8.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8.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8.xml"/></Relationships>
</file>

<file path=ppt/slides/_rels/slide3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8.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4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8.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9.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48.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Box 1"/>
          <p:cNvSpPr txBox="1">
            <a:spLocks noChangeArrowheads="1"/>
          </p:cNvSpPr>
          <p:nvPr/>
        </p:nvSpPr>
        <p:spPr bwMode="auto">
          <a:xfrm>
            <a:off x="2478088" y="5849938"/>
            <a:ext cx="66659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defRPr sz="2400">
                <a:solidFill>
                  <a:srgbClr val="000000"/>
                </a:solidFill>
                <a:latin typeface="Calibri" panose="020F0502020204030204" pitchFamily="34" charset="0"/>
              </a:defRPr>
            </a:lvl1pPr>
            <a:lvl2pPr marL="742950" indent="-285750">
              <a:spcBef>
                <a:spcPct val="20000"/>
              </a:spcBef>
              <a:buFont typeface="Wingdings" panose="05000000000000000000" pitchFamily="2" charset="2"/>
              <a:buChar char="Ø"/>
              <a:defRPr sz="2200">
                <a:solidFill>
                  <a:srgbClr val="000000"/>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rgbClr val="000000"/>
                </a:solidFill>
                <a:latin typeface="Calibri" panose="020F0502020204030204" pitchFamily="34" charset="0"/>
              </a:defRPr>
            </a:lvl3pPr>
            <a:lvl4pPr marL="1600200" indent="-228600">
              <a:spcBef>
                <a:spcPct val="20000"/>
              </a:spcBef>
              <a:buFont typeface="Arial" panose="020B0604020202020204" pitchFamily="34" charset="0"/>
              <a:buChar char="–"/>
              <a:defRPr>
                <a:solidFill>
                  <a:srgbClr val="000000"/>
                </a:solidFill>
                <a:latin typeface="Calibri" panose="020F0502020204030204" pitchFamily="34" charset="0"/>
              </a:defRPr>
            </a:lvl4pPr>
            <a:lvl5pPr marL="2057400" indent="-228600">
              <a:spcBef>
                <a:spcPct val="20000"/>
              </a:spcBef>
              <a:buFont typeface="Arial" panose="020B0604020202020204" pitchFamily="34" charset="0"/>
              <a:buChar char="»"/>
              <a:defRPr sz="1600">
                <a:solidFill>
                  <a:srgbClr val="000000"/>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rgbClr val="000000"/>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rgbClr val="000000"/>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rgbClr val="000000"/>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rgbClr val="000000"/>
                </a:solidFill>
                <a:latin typeface="Calibri" panose="020F0502020204030204" pitchFamily="34" charset="0"/>
              </a:defRPr>
            </a:lvl9pPr>
          </a:lstStyle>
          <a:p>
            <a:pPr algn="ctr" eaLnBrk="1" hangingPunct="1">
              <a:spcBef>
                <a:spcPct val="0"/>
              </a:spcBef>
              <a:buFontTx/>
              <a:buNone/>
            </a:pPr>
            <a:r>
              <a:rPr lang="en-US" altLang="en-US">
                <a:cs typeface="Arial" panose="020B0604020202020204" pitchFamily="34" charset="0"/>
              </a:rPr>
              <a:t>Provided by the LAUSD Food Services Division</a:t>
            </a:r>
          </a:p>
        </p:txBody>
      </p:sp>
      <p:sp>
        <p:nvSpPr>
          <p:cNvPr id="5" name="TextBox 4">
            <a:extLst>
              <a:ext uri="{FF2B5EF4-FFF2-40B4-BE49-F238E27FC236}">
                <a16:creationId xmlns:a16="http://schemas.microsoft.com/office/drawing/2014/main" id="{BAC09960-B811-4313-B853-4E1ECC807C77}"/>
              </a:ext>
            </a:extLst>
          </p:cNvPr>
          <p:cNvSpPr txBox="1"/>
          <p:nvPr/>
        </p:nvSpPr>
        <p:spPr>
          <a:xfrm>
            <a:off x="8167688" y="6519863"/>
            <a:ext cx="579005" cy="230832"/>
          </a:xfrm>
          <a:prstGeom prst="rect">
            <a:avLst/>
          </a:prstGeom>
          <a:noFill/>
        </p:spPr>
        <p:txBody>
          <a:bodyPr wrap="none">
            <a:spAutoFit/>
          </a:bodyPr>
          <a:lstStyle/>
          <a:p>
            <a:pPr eaLnBrk="1" fontAlgn="auto" hangingPunct="1">
              <a:spcBef>
                <a:spcPts val="0"/>
              </a:spcBef>
              <a:spcAft>
                <a:spcPts val="0"/>
              </a:spcAft>
              <a:defRPr/>
            </a:pPr>
            <a:r>
              <a:rPr lang="en-US" sz="900" dirty="0">
                <a:solidFill>
                  <a:schemeClr val="bg1">
                    <a:lumMod val="50000"/>
                  </a:schemeClr>
                </a:solidFill>
                <a:latin typeface="+mn-lt"/>
                <a:ea typeface="+mn-ea"/>
              </a:rPr>
              <a:t>8.22.24</a:t>
            </a:r>
          </a:p>
        </p:txBody>
      </p:sp>
      <p:sp>
        <p:nvSpPr>
          <p:cNvPr id="3" name="Title 2">
            <a:extLst>
              <a:ext uri="{FF2B5EF4-FFF2-40B4-BE49-F238E27FC236}">
                <a16:creationId xmlns:a16="http://schemas.microsoft.com/office/drawing/2014/main" id="{9F42CE41-3A40-418E-943A-52FA13A276D4}"/>
              </a:ext>
            </a:extLst>
          </p:cNvPr>
          <p:cNvSpPr>
            <a:spLocks noGrp="1"/>
          </p:cNvSpPr>
          <p:nvPr>
            <p:ph type="title" idx="4294967295"/>
          </p:nvPr>
        </p:nvSpPr>
        <p:spPr>
          <a:xfrm>
            <a:off x="0" y="1654049"/>
            <a:ext cx="9144000" cy="2265490"/>
          </a:xfrm>
        </p:spPr>
        <p:txBody>
          <a:bodyPr rtlCol="0">
            <a:noAutofit/>
          </a:bodyPr>
          <a:lstStyle/>
          <a:p>
            <a:pPr algn="ctr" eaLnBrk="1" fontAlgn="auto" hangingPunct="1">
              <a:spcAft>
                <a:spcPts val="0"/>
              </a:spcAft>
              <a:defRPr/>
            </a:pPr>
            <a:r>
              <a:rPr lang="en-US" dirty="0">
                <a:solidFill>
                  <a:schemeClr val="tx1"/>
                </a:solidFill>
                <a:latin typeface="Calibri" panose="020F0502020204030204" pitchFamily="34" charset="0"/>
                <a:cs typeface="Calibri" panose="020F0502020204030204" pitchFamily="34" charset="0"/>
              </a:rPr>
              <a:t>Menus and </a:t>
            </a:r>
            <a:br>
              <a:rPr lang="en-US" dirty="0">
                <a:solidFill>
                  <a:schemeClr val="tx1"/>
                </a:solidFill>
                <a:latin typeface="Calibri" panose="020F0502020204030204" pitchFamily="34" charset="0"/>
                <a:cs typeface="Calibri" panose="020F0502020204030204" pitchFamily="34" charset="0"/>
              </a:rPr>
            </a:br>
            <a:r>
              <a:rPr lang="en-US" dirty="0">
                <a:solidFill>
                  <a:schemeClr val="tx1"/>
                </a:solidFill>
                <a:latin typeface="Calibri" panose="020F0502020204030204" pitchFamily="34" charset="0"/>
                <a:cs typeface="Calibri" panose="020F0502020204030204" pitchFamily="34" charset="0"/>
              </a:rPr>
              <a:t> Standardized Recipes</a:t>
            </a:r>
            <a:br>
              <a:rPr lang="en-US" dirty="0">
                <a:solidFill>
                  <a:schemeClr val="tx1"/>
                </a:solidFill>
                <a:latin typeface="Calibri" panose="020F0502020204030204" pitchFamily="34" charset="0"/>
                <a:cs typeface="Calibri" panose="020F0502020204030204" pitchFamily="34" charset="0"/>
              </a:rPr>
            </a:br>
            <a:endParaRPr lang="en-US" dirty="0">
              <a:solidFill>
                <a:schemeClr val="tx1"/>
              </a:solidFill>
              <a:latin typeface="Calibri" panose="020F0502020204030204" pitchFamily="34" charset="0"/>
              <a:cs typeface="Calibri" panose="020F0502020204030204" pitchFamily="34" charset="0"/>
            </a:endParaRPr>
          </a:p>
        </p:txBody>
      </p:sp>
      <p:pic>
        <p:nvPicPr>
          <p:cNvPr id="1026" name="Picture 2" descr="Food Services / About Us">
            <a:extLst>
              <a:ext uri="{FF2B5EF4-FFF2-40B4-BE49-F238E27FC236}">
                <a16:creationId xmlns:a16="http://schemas.microsoft.com/office/drawing/2014/main" id="{EF18E918-1FC3-367F-DCC8-8E25F51441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0" y="732092"/>
            <a:ext cx="4762500" cy="809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03718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4EE7731-D016-4ABE-BAF1-C841A9527B5F}"/>
              </a:ext>
            </a:extLst>
          </p:cNvPr>
          <p:cNvSpPr>
            <a:spLocks noGrp="1"/>
          </p:cNvSpPr>
          <p:nvPr>
            <p:ph type="title"/>
          </p:nvPr>
        </p:nvSpPr>
        <p:spPr>
          <a:xfrm>
            <a:off x="196115" y="250182"/>
            <a:ext cx="6746106" cy="634092"/>
          </a:xfrm>
        </p:spPr>
        <p:txBody>
          <a:bodyPr>
            <a:noAutofit/>
          </a:bodyPr>
          <a:lstStyle/>
          <a:p>
            <a:r>
              <a:rPr lang="en-US" sz="3600" b="1" dirty="0"/>
              <a:t>Reduced Temperature for Safety</a:t>
            </a:r>
          </a:p>
        </p:txBody>
      </p:sp>
      <p:sp>
        <p:nvSpPr>
          <p:cNvPr id="3" name="TextBox 2">
            <a:extLst>
              <a:ext uri="{FF2B5EF4-FFF2-40B4-BE49-F238E27FC236}">
                <a16:creationId xmlns:a16="http://schemas.microsoft.com/office/drawing/2014/main" id="{8112B25C-8B0D-F918-1792-2E8EE677D1B2}"/>
              </a:ext>
            </a:extLst>
          </p:cNvPr>
          <p:cNvSpPr txBox="1"/>
          <p:nvPr/>
        </p:nvSpPr>
        <p:spPr>
          <a:xfrm>
            <a:off x="4151027" y="1658480"/>
            <a:ext cx="4576664" cy="369332"/>
          </a:xfrm>
          <a:prstGeom prst="rect">
            <a:avLst/>
          </a:prstGeom>
          <a:solidFill>
            <a:schemeClr val="bg1"/>
          </a:solidFill>
          <a:ln>
            <a:solidFill>
              <a:schemeClr val="bg1"/>
            </a:solidFill>
          </a:ln>
        </p:spPr>
        <p:txBody>
          <a:bodyPr wrap="square">
            <a:spAutoFit/>
          </a:bodyPr>
          <a:lstStyle/>
          <a:p>
            <a:endParaRPr lang="en-US" dirty="0"/>
          </a:p>
        </p:txBody>
      </p:sp>
      <p:pic>
        <p:nvPicPr>
          <p:cNvPr id="7" name="Picture 6" descr="The shocking foods your kids are eating at school"/>
          <p:cNvPicPr>
            <a:picLocks noChangeAspect="1" noChangeArrowheads="1"/>
          </p:cNvPicPr>
          <p:nvPr/>
        </p:nvPicPr>
        <p:blipFill rotWithShape="1">
          <a:blip r:embed="rId2">
            <a:extLst>
              <a:ext uri="{28A0092B-C50C-407E-A947-70E740481C1C}">
                <a14:useLocalDpi xmlns:a14="http://schemas.microsoft.com/office/drawing/2010/main" val="0"/>
              </a:ext>
            </a:extLst>
          </a:blip>
          <a:srcRect l="32638" r="12221"/>
          <a:stretch/>
        </p:blipFill>
        <p:spPr bwMode="auto">
          <a:xfrm flipH="1">
            <a:off x="0" y="1173785"/>
            <a:ext cx="4451684" cy="5696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8"/>
          <p:cNvSpPr txBox="1">
            <a:spLocks/>
          </p:cNvSpPr>
          <p:nvPr/>
        </p:nvSpPr>
        <p:spPr>
          <a:xfrm>
            <a:off x="4853155" y="1843146"/>
            <a:ext cx="3773487" cy="4525963"/>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altLang="en-US" sz="2400" dirty="0">
                <a:latin typeface="Calibri" panose="020F0502020204030204" pitchFamily="34" charset="0"/>
                <a:cs typeface="Calibri" panose="020F0502020204030204" pitchFamily="34" charset="0"/>
              </a:rPr>
              <a:t>To avoid young children from burning themselves, hot food must be cooled to between </a:t>
            </a:r>
            <a:r>
              <a:rPr lang="en-US" altLang="en-US" sz="2400" b="1" dirty="0">
                <a:solidFill>
                  <a:srgbClr val="FF0000"/>
                </a:solidFill>
                <a:latin typeface="Calibri" panose="020F0502020204030204" pitchFamily="34" charset="0"/>
                <a:cs typeface="Calibri" panose="020F0502020204030204" pitchFamily="34" charset="0"/>
              </a:rPr>
              <a:t>135</a:t>
            </a:r>
            <a:r>
              <a:rPr lang="en-US" sz="2400" b="1" dirty="0">
                <a:latin typeface="Calibri" panose="020F0502020204030204" pitchFamily="34" charset="0"/>
                <a:cs typeface="Calibri" panose="020F0502020204030204" pitchFamily="34" charset="0"/>
              </a:rPr>
              <a:t>°</a:t>
            </a:r>
            <a:r>
              <a:rPr lang="en-US" altLang="en-US" sz="2400" b="1" dirty="0">
                <a:solidFill>
                  <a:srgbClr val="FF0000"/>
                </a:solidFill>
                <a:latin typeface="Calibri" panose="020F0502020204030204" pitchFamily="34" charset="0"/>
                <a:cs typeface="Calibri" panose="020F0502020204030204" pitchFamily="34" charset="0"/>
              </a:rPr>
              <a:t> – 137</a:t>
            </a:r>
            <a:r>
              <a:rPr lang="en-US" sz="2400" b="1" dirty="0">
                <a:latin typeface="Calibri" panose="020F0502020204030204" pitchFamily="34" charset="0"/>
                <a:cs typeface="Calibri" panose="020F0502020204030204" pitchFamily="34" charset="0"/>
              </a:rPr>
              <a:t>°</a:t>
            </a:r>
            <a:r>
              <a:rPr lang="en-US" altLang="en-US" sz="2400" dirty="0">
                <a:latin typeface="Calibri" panose="020F0502020204030204" pitchFamily="34" charset="0"/>
                <a:cs typeface="Calibri" panose="020F0502020204030204" pitchFamily="34" charset="0"/>
              </a:rPr>
              <a:t> before serving to students at:</a:t>
            </a:r>
          </a:p>
          <a:p>
            <a:pPr lvl="1"/>
            <a:r>
              <a:rPr lang="en-US" altLang="en-US" sz="2400" dirty="0">
                <a:latin typeface="Calibri" panose="020F0502020204030204" pitchFamily="34" charset="0"/>
                <a:cs typeface="Calibri" panose="020F0502020204030204" pitchFamily="34" charset="0"/>
              </a:rPr>
              <a:t>EEC Centers</a:t>
            </a:r>
          </a:p>
          <a:p>
            <a:pPr lvl="1"/>
            <a:r>
              <a:rPr lang="en-US" altLang="en-US" sz="2400" dirty="0">
                <a:latin typeface="Calibri" panose="020F0502020204030204" pitchFamily="34" charset="0"/>
                <a:cs typeface="Calibri" panose="020F0502020204030204" pitchFamily="34" charset="0"/>
              </a:rPr>
              <a:t>State Preschools </a:t>
            </a:r>
          </a:p>
          <a:p>
            <a:pPr lvl="1"/>
            <a:r>
              <a:rPr lang="en-US" altLang="en-US" sz="2400" dirty="0">
                <a:latin typeface="Calibri" panose="020F0502020204030204" pitchFamily="34" charset="0"/>
                <a:cs typeface="Calibri" panose="020F0502020204030204" pitchFamily="34" charset="0"/>
              </a:rPr>
              <a:t>Pre-K thru 5th grades</a:t>
            </a:r>
          </a:p>
        </p:txBody>
      </p:sp>
    </p:spTree>
    <p:extLst>
      <p:ext uri="{BB962C8B-B14F-4D97-AF65-F5344CB8AC3E}">
        <p14:creationId xmlns:p14="http://schemas.microsoft.com/office/powerpoint/2010/main" val="2891667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4EE7731-D016-4ABE-BAF1-C841A9527B5F}"/>
              </a:ext>
            </a:extLst>
          </p:cNvPr>
          <p:cNvSpPr>
            <a:spLocks noGrp="1"/>
          </p:cNvSpPr>
          <p:nvPr>
            <p:ph type="title"/>
          </p:nvPr>
        </p:nvSpPr>
        <p:spPr>
          <a:xfrm>
            <a:off x="196115" y="250182"/>
            <a:ext cx="6746106" cy="634092"/>
          </a:xfrm>
        </p:spPr>
        <p:txBody>
          <a:bodyPr>
            <a:noAutofit/>
          </a:bodyPr>
          <a:lstStyle/>
          <a:p>
            <a:r>
              <a:rPr lang="en-US" sz="4000" b="1" dirty="0"/>
              <a:t>Menus: Grade 6 – 8 </a:t>
            </a:r>
          </a:p>
        </p:txBody>
      </p:sp>
      <p:sp>
        <p:nvSpPr>
          <p:cNvPr id="2" name="Rectangle 1">
            <a:extLst>
              <a:ext uri="{FF2B5EF4-FFF2-40B4-BE49-F238E27FC236}">
                <a16:creationId xmlns:a16="http://schemas.microsoft.com/office/drawing/2014/main" id="{F16AB704-3C69-EB9B-0AB4-C9727A617039}"/>
              </a:ext>
            </a:extLst>
          </p:cNvPr>
          <p:cNvSpPr/>
          <p:nvPr/>
        </p:nvSpPr>
        <p:spPr>
          <a:xfrm>
            <a:off x="548582" y="1731043"/>
            <a:ext cx="7870371" cy="4365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2" name="TextBox 6"/>
          <p:cNvSpPr txBox="1">
            <a:spLocks noChangeArrowheads="1"/>
          </p:cNvSpPr>
          <p:nvPr/>
        </p:nvSpPr>
        <p:spPr bwMode="auto">
          <a:xfrm>
            <a:off x="5423368" y="1500856"/>
            <a:ext cx="2260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defRPr sz="2400">
                <a:solidFill>
                  <a:srgbClr val="000000"/>
                </a:solidFill>
                <a:latin typeface="Calibri" panose="020F0502020204030204" pitchFamily="34" charset="0"/>
              </a:defRPr>
            </a:lvl1pPr>
            <a:lvl2pPr marL="742950" indent="-285750">
              <a:spcBef>
                <a:spcPct val="20000"/>
              </a:spcBef>
              <a:buFont typeface="Wingdings" panose="05000000000000000000" pitchFamily="2" charset="2"/>
              <a:buChar char="Ø"/>
              <a:defRPr sz="2200">
                <a:solidFill>
                  <a:srgbClr val="000000"/>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rgbClr val="000000"/>
                </a:solidFill>
                <a:latin typeface="Calibri" panose="020F0502020204030204" pitchFamily="34" charset="0"/>
              </a:defRPr>
            </a:lvl3pPr>
            <a:lvl4pPr marL="1600200" indent="-228600">
              <a:spcBef>
                <a:spcPct val="20000"/>
              </a:spcBef>
              <a:buFont typeface="Arial" panose="020B0604020202020204" pitchFamily="34" charset="0"/>
              <a:buChar char="–"/>
              <a:defRPr>
                <a:solidFill>
                  <a:srgbClr val="000000"/>
                </a:solidFill>
                <a:latin typeface="Calibri" panose="020F0502020204030204" pitchFamily="34" charset="0"/>
              </a:defRPr>
            </a:lvl4pPr>
            <a:lvl5pPr marL="2057400" indent="-228600">
              <a:spcBef>
                <a:spcPct val="20000"/>
              </a:spcBef>
              <a:buFont typeface="Arial" panose="020B0604020202020204" pitchFamily="34" charset="0"/>
              <a:buChar char="»"/>
              <a:defRPr sz="1600">
                <a:solidFill>
                  <a:srgbClr val="000000"/>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rgbClr val="000000"/>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rgbClr val="000000"/>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rgbClr val="000000"/>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rgbClr val="000000"/>
                </a:solidFill>
                <a:latin typeface="Calibri" panose="020F0502020204030204" pitchFamily="34" charset="0"/>
              </a:defRPr>
            </a:lvl9pPr>
          </a:lstStyle>
          <a:p>
            <a:pPr algn="ctr">
              <a:spcBef>
                <a:spcPct val="0"/>
              </a:spcBef>
              <a:buFontTx/>
              <a:buNone/>
            </a:pPr>
            <a:r>
              <a:rPr lang="en-US" altLang="en-US" b="1" dirty="0">
                <a:cs typeface="Arial" panose="020B0604020202020204" pitchFamily="34" charset="0"/>
              </a:rPr>
              <a:t>Lunch Menu</a:t>
            </a:r>
          </a:p>
        </p:txBody>
      </p:sp>
      <p:sp>
        <p:nvSpPr>
          <p:cNvPr id="11" name="TextBox 6"/>
          <p:cNvSpPr txBox="1">
            <a:spLocks noChangeArrowheads="1"/>
          </p:cNvSpPr>
          <p:nvPr/>
        </p:nvSpPr>
        <p:spPr bwMode="auto">
          <a:xfrm>
            <a:off x="1308568" y="1500856"/>
            <a:ext cx="2260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defRPr sz="2400">
                <a:solidFill>
                  <a:srgbClr val="000000"/>
                </a:solidFill>
                <a:latin typeface="Calibri" panose="020F0502020204030204" pitchFamily="34" charset="0"/>
              </a:defRPr>
            </a:lvl1pPr>
            <a:lvl2pPr marL="742950" indent="-285750">
              <a:spcBef>
                <a:spcPct val="20000"/>
              </a:spcBef>
              <a:buFont typeface="Wingdings" panose="05000000000000000000" pitchFamily="2" charset="2"/>
              <a:buChar char="Ø"/>
              <a:defRPr sz="2200">
                <a:solidFill>
                  <a:srgbClr val="000000"/>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rgbClr val="000000"/>
                </a:solidFill>
                <a:latin typeface="Calibri" panose="020F0502020204030204" pitchFamily="34" charset="0"/>
              </a:defRPr>
            </a:lvl3pPr>
            <a:lvl4pPr marL="1600200" indent="-228600">
              <a:spcBef>
                <a:spcPct val="20000"/>
              </a:spcBef>
              <a:buFont typeface="Arial" panose="020B0604020202020204" pitchFamily="34" charset="0"/>
              <a:buChar char="–"/>
              <a:defRPr>
                <a:solidFill>
                  <a:srgbClr val="000000"/>
                </a:solidFill>
                <a:latin typeface="Calibri" panose="020F0502020204030204" pitchFamily="34" charset="0"/>
              </a:defRPr>
            </a:lvl4pPr>
            <a:lvl5pPr marL="2057400" indent="-228600">
              <a:spcBef>
                <a:spcPct val="20000"/>
              </a:spcBef>
              <a:buFont typeface="Arial" panose="020B0604020202020204" pitchFamily="34" charset="0"/>
              <a:buChar char="»"/>
              <a:defRPr sz="1600">
                <a:solidFill>
                  <a:srgbClr val="000000"/>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rgbClr val="000000"/>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rgbClr val="000000"/>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rgbClr val="000000"/>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rgbClr val="000000"/>
                </a:solidFill>
                <a:latin typeface="Calibri" panose="020F0502020204030204" pitchFamily="34" charset="0"/>
              </a:defRPr>
            </a:lvl9pPr>
          </a:lstStyle>
          <a:p>
            <a:pPr>
              <a:spcBef>
                <a:spcPct val="0"/>
              </a:spcBef>
              <a:buFontTx/>
              <a:buNone/>
            </a:pPr>
            <a:r>
              <a:rPr lang="en-US" altLang="en-US" b="1" dirty="0">
                <a:cs typeface="Arial" panose="020B0604020202020204" pitchFamily="34" charset="0"/>
              </a:rPr>
              <a:t>Breakfast Menu</a:t>
            </a:r>
          </a:p>
        </p:txBody>
      </p:sp>
      <p:pic>
        <p:nvPicPr>
          <p:cNvPr id="10" name="Content Placeholder 8"/>
          <p:cNvPicPr>
            <a:picLocks noChangeAspect="1" noChangeArrowheads="1"/>
          </p:cNvPicPr>
          <p:nvPr/>
        </p:nvPicPr>
        <p:blipFill>
          <a:blip r:embed="rId2">
            <a:extLst>
              <a:ext uri="{28A0092B-C50C-407E-A947-70E740481C1C}">
                <a14:useLocalDpi xmlns:a14="http://schemas.microsoft.com/office/drawing/2010/main" val="0"/>
              </a:ext>
            </a:extLst>
          </a:blip>
          <a:srcRect b="20633"/>
          <a:stretch>
            <a:fillRect/>
          </a:stretch>
        </p:blipFill>
        <p:spPr>
          <a:xfrm>
            <a:off x="445168" y="2071521"/>
            <a:ext cx="4038600" cy="3962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Content Placeholder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636168" y="2069933"/>
            <a:ext cx="4038600" cy="39639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57448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4EE7731-D016-4ABE-BAF1-C841A9527B5F}"/>
              </a:ext>
            </a:extLst>
          </p:cNvPr>
          <p:cNvSpPr>
            <a:spLocks noGrp="1"/>
          </p:cNvSpPr>
          <p:nvPr>
            <p:ph type="title"/>
          </p:nvPr>
        </p:nvSpPr>
        <p:spPr>
          <a:xfrm>
            <a:off x="196115" y="250182"/>
            <a:ext cx="6746106" cy="634092"/>
          </a:xfrm>
        </p:spPr>
        <p:txBody>
          <a:bodyPr>
            <a:noAutofit/>
          </a:bodyPr>
          <a:lstStyle/>
          <a:p>
            <a:r>
              <a:rPr lang="en-US" sz="4000" b="1" dirty="0"/>
              <a:t>Menus: Grade 9 – 12 </a:t>
            </a:r>
          </a:p>
        </p:txBody>
      </p:sp>
      <p:sp>
        <p:nvSpPr>
          <p:cNvPr id="2" name="Rectangle 1">
            <a:extLst>
              <a:ext uri="{FF2B5EF4-FFF2-40B4-BE49-F238E27FC236}">
                <a16:creationId xmlns:a16="http://schemas.microsoft.com/office/drawing/2014/main" id="{D147D090-2CBE-39E6-708E-B75B63E55817}"/>
              </a:ext>
            </a:extLst>
          </p:cNvPr>
          <p:cNvSpPr/>
          <p:nvPr/>
        </p:nvSpPr>
        <p:spPr>
          <a:xfrm>
            <a:off x="520968" y="1707502"/>
            <a:ext cx="7870371" cy="31898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1" name="TextBox 6"/>
          <p:cNvSpPr txBox="1">
            <a:spLocks noChangeArrowheads="1"/>
          </p:cNvSpPr>
          <p:nvPr/>
        </p:nvSpPr>
        <p:spPr bwMode="auto">
          <a:xfrm>
            <a:off x="1308568" y="1500856"/>
            <a:ext cx="2260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defRPr sz="2400">
                <a:solidFill>
                  <a:srgbClr val="000000"/>
                </a:solidFill>
                <a:latin typeface="Calibri" panose="020F0502020204030204" pitchFamily="34" charset="0"/>
              </a:defRPr>
            </a:lvl1pPr>
            <a:lvl2pPr marL="742950" indent="-285750">
              <a:spcBef>
                <a:spcPct val="20000"/>
              </a:spcBef>
              <a:buFont typeface="Wingdings" panose="05000000000000000000" pitchFamily="2" charset="2"/>
              <a:buChar char="Ø"/>
              <a:defRPr sz="2200">
                <a:solidFill>
                  <a:srgbClr val="000000"/>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rgbClr val="000000"/>
                </a:solidFill>
                <a:latin typeface="Calibri" panose="020F0502020204030204" pitchFamily="34" charset="0"/>
              </a:defRPr>
            </a:lvl3pPr>
            <a:lvl4pPr marL="1600200" indent="-228600">
              <a:spcBef>
                <a:spcPct val="20000"/>
              </a:spcBef>
              <a:buFont typeface="Arial" panose="020B0604020202020204" pitchFamily="34" charset="0"/>
              <a:buChar char="–"/>
              <a:defRPr>
                <a:solidFill>
                  <a:srgbClr val="000000"/>
                </a:solidFill>
                <a:latin typeface="Calibri" panose="020F0502020204030204" pitchFamily="34" charset="0"/>
              </a:defRPr>
            </a:lvl4pPr>
            <a:lvl5pPr marL="2057400" indent="-228600">
              <a:spcBef>
                <a:spcPct val="20000"/>
              </a:spcBef>
              <a:buFont typeface="Arial" panose="020B0604020202020204" pitchFamily="34" charset="0"/>
              <a:buChar char="»"/>
              <a:defRPr sz="1600">
                <a:solidFill>
                  <a:srgbClr val="000000"/>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rgbClr val="000000"/>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rgbClr val="000000"/>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rgbClr val="000000"/>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rgbClr val="000000"/>
                </a:solidFill>
                <a:latin typeface="Calibri" panose="020F0502020204030204" pitchFamily="34" charset="0"/>
              </a:defRPr>
            </a:lvl9pPr>
          </a:lstStyle>
          <a:p>
            <a:pPr>
              <a:spcBef>
                <a:spcPct val="0"/>
              </a:spcBef>
              <a:buFontTx/>
              <a:buNone/>
            </a:pPr>
            <a:r>
              <a:rPr lang="en-US" altLang="en-US" b="1" dirty="0">
                <a:cs typeface="Arial" panose="020B0604020202020204" pitchFamily="34" charset="0"/>
              </a:rPr>
              <a:t>Breakfast Menu</a:t>
            </a:r>
          </a:p>
        </p:txBody>
      </p:sp>
      <p:sp>
        <p:nvSpPr>
          <p:cNvPr id="12" name="TextBox 6"/>
          <p:cNvSpPr txBox="1">
            <a:spLocks noChangeArrowheads="1"/>
          </p:cNvSpPr>
          <p:nvPr/>
        </p:nvSpPr>
        <p:spPr bwMode="auto">
          <a:xfrm>
            <a:off x="5423368" y="1500856"/>
            <a:ext cx="2260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defRPr sz="2400">
                <a:solidFill>
                  <a:srgbClr val="000000"/>
                </a:solidFill>
                <a:latin typeface="Calibri" panose="020F0502020204030204" pitchFamily="34" charset="0"/>
              </a:defRPr>
            </a:lvl1pPr>
            <a:lvl2pPr marL="742950" indent="-285750">
              <a:spcBef>
                <a:spcPct val="20000"/>
              </a:spcBef>
              <a:buFont typeface="Wingdings" panose="05000000000000000000" pitchFamily="2" charset="2"/>
              <a:buChar char="Ø"/>
              <a:defRPr sz="2200">
                <a:solidFill>
                  <a:srgbClr val="000000"/>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rgbClr val="000000"/>
                </a:solidFill>
                <a:latin typeface="Calibri" panose="020F0502020204030204" pitchFamily="34" charset="0"/>
              </a:defRPr>
            </a:lvl3pPr>
            <a:lvl4pPr marL="1600200" indent="-228600">
              <a:spcBef>
                <a:spcPct val="20000"/>
              </a:spcBef>
              <a:buFont typeface="Arial" panose="020B0604020202020204" pitchFamily="34" charset="0"/>
              <a:buChar char="–"/>
              <a:defRPr>
                <a:solidFill>
                  <a:srgbClr val="000000"/>
                </a:solidFill>
                <a:latin typeface="Calibri" panose="020F0502020204030204" pitchFamily="34" charset="0"/>
              </a:defRPr>
            </a:lvl4pPr>
            <a:lvl5pPr marL="2057400" indent="-228600">
              <a:spcBef>
                <a:spcPct val="20000"/>
              </a:spcBef>
              <a:buFont typeface="Arial" panose="020B0604020202020204" pitchFamily="34" charset="0"/>
              <a:buChar char="»"/>
              <a:defRPr sz="1600">
                <a:solidFill>
                  <a:srgbClr val="000000"/>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rgbClr val="000000"/>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rgbClr val="000000"/>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rgbClr val="000000"/>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rgbClr val="000000"/>
                </a:solidFill>
                <a:latin typeface="Calibri" panose="020F0502020204030204" pitchFamily="34" charset="0"/>
              </a:defRPr>
            </a:lvl9pPr>
          </a:lstStyle>
          <a:p>
            <a:pPr algn="ctr">
              <a:spcBef>
                <a:spcPct val="0"/>
              </a:spcBef>
              <a:buFontTx/>
              <a:buNone/>
            </a:pPr>
            <a:r>
              <a:rPr lang="en-US" altLang="en-US" b="1" dirty="0">
                <a:cs typeface="Arial" panose="020B0604020202020204" pitchFamily="34" charset="0"/>
              </a:rPr>
              <a:t>Lunch Menu</a:t>
            </a:r>
          </a:p>
        </p:txBody>
      </p:sp>
      <p:pic>
        <p:nvPicPr>
          <p:cNvPr id="10" name="Content Placeholder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493295" y="1961231"/>
            <a:ext cx="4038600" cy="41433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Content Placeholder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684295" y="1961231"/>
            <a:ext cx="4038600" cy="41433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68676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4EE7731-D016-4ABE-BAF1-C841A9527B5F}"/>
              </a:ext>
            </a:extLst>
          </p:cNvPr>
          <p:cNvSpPr>
            <a:spLocks noGrp="1"/>
          </p:cNvSpPr>
          <p:nvPr>
            <p:ph type="title"/>
          </p:nvPr>
        </p:nvSpPr>
        <p:spPr>
          <a:xfrm>
            <a:off x="196115" y="250182"/>
            <a:ext cx="6746106" cy="634092"/>
          </a:xfrm>
        </p:spPr>
        <p:txBody>
          <a:bodyPr>
            <a:normAutofit/>
          </a:bodyPr>
          <a:lstStyle/>
          <a:p>
            <a:r>
              <a:rPr lang="en-US" sz="2800" b="1" dirty="0"/>
              <a:t>Different Caloric/Nutrient Requirements </a:t>
            </a:r>
          </a:p>
        </p:txBody>
      </p:sp>
      <p:sp>
        <p:nvSpPr>
          <p:cNvPr id="2" name="Rectangle 1">
            <a:extLst>
              <a:ext uri="{FF2B5EF4-FFF2-40B4-BE49-F238E27FC236}">
                <a16:creationId xmlns:a16="http://schemas.microsoft.com/office/drawing/2014/main" id="{FE407EBD-C13A-EF69-BE20-E815A21EC832}"/>
              </a:ext>
            </a:extLst>
          </p:cNvPr>
          <p:cNvSpPr/>
          <p:nvPr/>
        </p:nvSpPr>
        <p:spPr>
          <a:xfrm>
            <a:off x="520968" y="1589914"/>
            <a:ext cx="7870371" cy="4365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 name="Content Placeholder 8"/>
          <p:cNvSpPr txBox="1">
            <a:spLocks/>
          </p:cNvSpPr>
          <p:nvPr/>
        </p:nvSpPr>
        <p:spPr>
          <a:xfrm>
            <a:off x="473660" y="1749549"/>
            <a:ext cx="3773487" cy="4525963"/>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altLang="en-US" sz="2600" dirty="0">
                <a:latin typeface="Calibri" panose="020F0502020204030204" pitchFamily="34" charset="0"/>
                <a:cs typeface="Calibri" panose="020F0502020204030204" pitchFamily="34" charset="0"/>
              </a:rPr>
              <a:t>Follow the correct menu and items for the grade levels serving.</a:t>
            </a:r>
          </a:p>
          <a:p>
            <a:pPr marL="0" indent="0">
              <a:buNone/>
            </a:pPr>
            <a:endParaRPr lang="en-US" altLang="en-US" sz="2600" dirty="0">
              <a:latin typeface="Calibri" panose="020F0502020204030204" pitchFamily="34" charset="0"/>
              <a:cs typeface="Calibri" panose="020F0502020204030204" pitchFamily="34" charset="0"/>
            </a:endParaRPr>
          </a:p>
          <a:p>
            <a:pPr marL="0" indent="0">
              <a:buNone/>
            </a:pPr>
            <a:r>
              <a:rPr lang="en-US" altLang="en-US" sz="2600" dirty="0">
                <a:latin typeface="Calibri" panose="020F0502020204030204" pitchFamily="34" charset="0"/>
                <a:cs typeface="Calibri" panose="020F0502020204030204" pitchFamily="34" charset="0"/>
              </a:rPr>
              <a:t>The menus have different calorie and nutrient counts that are only appropriate the grade level being served. </a:t>
            </a:r>
          </a:p>
        </p:txBody>
      </p:sp>
      <p:pic>
        <p:nvPicPr>
          <p:cNvPr id="5122" name="Picture 2" descr="Students vote on new LAUSD school lunch items - Boyle Heights Beat"/>
          <p:cNvPicPr>
            <a:picLocks noChangeAspect="1" noChangeArrowheads="1"/>
          </p:cNvPicPr>
          <p:nvPr/>
        </p:nvPicPr>
        <p:blipFill rotWithShape="1">
          <a:blip r:embed="rId2">
            <a:extLst>
              <a:ext uri="{28A0092B-C50C-407E-A947-70E740481C1C}">
                <a14:useLocalDpi xmlns:a14="http://schemas.microsoft.com/office/drawing/2010/main" val="0"/>
              </a:ext>
            </a:extLst>
          </a:blip>
          <a:srcRect l="24740" r="25411"/>
          <a:stretch/>
        </p:blipFill>
        <p:spPr bwMode="auto">
          <a:xfrm>
            <a:off x="4884821" y="1167063"/>
            <a:ext cx="4259179" cy="5690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19345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4EE7731-D016-4ABE-BAF1-C841A9527B5F}"/>
              </a:ext>
            </a:extLst>
          </p:cNvPr>
          <p:cNvSpPr>
            <a:spLocks noGrp="1"/>
          </p:cNvSpPr>
          <p:nvPr>
            <p:ph type="title"/>
          </p:nvPr>
        </p:nvSpPr>
        <p:spPr>
          <a:xfrm>
            <a:off x="196115" y="250182"/>
            <a:ext cx="6746106" cy="634092"/>
          </a:xfrm>
        </p:spPr>
        <p:txBody>
          <a:bodyPr>
            <a:noAutofit/>
          </a:bodyPr>
          <a:lstStyle/>
          <a:p>
            <a:r>
              <a:rPr lang="en-US" sz="4000" b="1" dirty="0">
                <a:latin typeface="Calibri" panose="020F0502020204030204" pitchFamily="34" charset="0"/>
                <a:cs typeface="Calibri" panose="020F0502020204030204" pitchFamily="34" charset="0"/>
              </a:rPr>
              <a:t>Menus: Supper Grade K – 12 </a:t>
            </a:r>
          </a:p>
        </p:txBody>
      </p:sp>
      <p:pic>
        <p:nvPicPr>
          <p:cNvPr id="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773" y="2053307"/>
            <a:ext cx="4445000" cy="3443287"/>
          </a:xfrm>
          <a:prstGeom prst="rect">
            <a:avLst/>
          </a:prstGeom>
          <a:noFill/>
          <a:ln w="158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904669" y="1962521"/>
            <a:ext cx="3669632" cy="1200329"/>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Follow the correct menu according to the school's sites menu plan:</a:t>
            </a:r>
          </a:p>
        </p:txBody>
      </p:sp>
      <p:sp>
        <p:nvSpPr>
          <p:cNvPr id="10" name="TextBox 9"/>
          <p:cNvSpPr txBox="1"/>
          <p:nvPr/>
        </p:nvSpPr>
        <p:spPr>
          <a:xfrm>
            <a:off x="4930095" y="3188270"/>
            <a:ext cx="4006516" cy="2308324"/>
          </a:xfrm>
          <a:prstGeom prst="rect">
            <a:avLst/>
          </a:prstGeom>
          <a:noFill/>
        </p:spPr>
        <p:txBody>
          <a:bodyPr wrap="square" rtlCol="0">
            <a:spAutoFit/>
          </a:bodyPr>
          <a:lstStyle/>
          <a:p>
            <a:pPr marL="342900" indent="-342900">
              <a:buFont typeface="Wingdings" panose="05000000000000000000" pitchFamily="2" charset="2"/>
              <a:buChar char="Ø"/>
            </a:pPr>
            <a:r>
              <a:rPr lang="en-US" sz="2400" dirty="0">
                <a:latin typeface="Calibri" panose="020F0502020204030204" pitchFamily="34" charset="0"/>
                <a:cs typeface="Calibri" panose="020F0502020204030204" pitchFamily="34" charset="0"/>
              </a:rPr>
              <a:t>Hot Supper- Items that require heating preparation and fresh fruit offerings.</a:t>
            </a:r>
          </a:p>
          <a:p>
            <a:pPr marL="342900" indent="-342900">
              <a:buFont typeface="Wingdings" panose="05000000000000000000" pitchFamily="2" charset="2"/>
              <a:buChar char="Ø"/>
            </a:pPr>
            <a:r>
              <a:rPr lang="en-US" sz="2400" dirty="0">
                <a:latin typeface="Calibri" panose="020F0502020204030204" pitchFamily="34" charset="0"/>
                <a:cs typeface="Calibri" panose="020F0502020204030204" pitchFamily="34" charset="0"/>
              </a:rPr>
              <a:t>Cold Supper- Refrigerated items that require no heating to prepare.</a:t>
            </a:r>
          </a:p>
        </p:txBody>
      </p:sp>
      <p:sp>
        <p:nvSpPr>
          <p:cNvPr id="3" name="Rectangle 2">
            <a:extLst>
              <a:ext uri="{FF2B5EF4-FFF2-40B4-BE49-F238E27FC236}">
                <a16:creationId xmlns:a16="http://schemas.microsoft.com/office/drawing/2014/main" id="{A485A402-47EF-3944-F4EF-273B07E77C5E}"/>
              </a:ext>
            </a:extLst>
          </p:cNvPr>
          <p:cNvSpPr/>
          <p:nvPr/>
        </p:nvSpPr>
        <p:spPr>
          <a:xfrm>
            <a:off x="520968" y="1726163"/>
            <a:ext cx="7870371" cy="3003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1" name="TextBox 6"/>
          <p:cNvSpPr txBox="1">
            <a:spLocks noChangeArrowheads="1"/>
          </p:cNvSpPr>
          <p:nvPr/>
        </p:nvSpPr>
        <p:spPr bwMode="auto">
          <a:xfrm>
            <a:off x="1308568" y="1500856"/>
            <a:ext cx="226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defRPr sz="2400">
                <a:solidFill>
                  <a:srgbClr val="000000"/>
                </a:solidFill>
                <a:latin typeface="Calibri" panose="020F0502020204030204" pitchFamily="34" charset="0"/>
              </a:defRPr>
            </a:lvl1pPr>
            <a:lvl2pPr marL="742950" indent="-285750">
              <a:spcBef>
                <a:spcPct val="20000"/>
              </a:spcBef>
              <a:buFont typeface="Wingdings" panose="05000000000000000000" pitchFamily="2" charset="2"/>
              <a:buChar char="Ø"/>
              <a:defRPr sz="2200">
                <a:solidFill>
                  <a:srgbClr val="000000"/>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rgbClr val="000000"/>
                </a:solidFill>
                <a:latin typeface="Calibri" panose="020F0502020204030204" pitchFamily="34" charset="0"/>
              </a:defRPr>
            </a:lvl3pPr>
            <a:lvl4pPr marL="1600200" indent="-228600">
              <a:spcBef>
                <a:spcPct val="20000"/>
              </a:spcBef>
              <a:buFont typeface="Arial" panose="020B0604020202020204" pitchFamily="34" charset="0"/>
              <a:buChar char="–"/>
              <a:defRPr>
                <a:solidFill>
                  <a:srgbClr val="000000"/>
                </a:solidFill>
                <a:latin typeface="Calibri" panose="020F0502020204030204" pitchFamily="34" charset="0"/>
              </a:defRPr>
            </a:lvl4pPr>
            <a:lvl5pPr marL="2057400" indent="-228600">
              <a:spcBef>
                <a:spcPct val="20000"/>
              </a:spcBef>
              <a:buFont typeface="Arial" panose="020B0604020202020204" pitchFamily="34" charset="0"/>
              <a:buChar char="»"/>
              <a:defRPr sz="1600">
                <a:solidFill>
                  <a:srgbClr val="000000"/>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rgbClr val="000000"/>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rgbClr val="000000"/>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rgbClr val="000000"/>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rgbClr val="000000"/>
                </a:solidFill>
                <a:latin typeface="Calibri" panose="020F0502020204030204" pitchFamily="34" charset="0"/>
              </a:defRPr>
            </a:lvl9pPr>
          </a:lstStyle>
          <a:p>
            <a:pPr>
              <a:spcBef>
                <a:spcPct val="0"/>
              </a:spcBef>
              <a:buFontTx/>
              <a:buNone/>
            </a:pPr>
            <a:r>
              <a:rPr lang="en-US" altLang="en-US" b="1" dirty="0">
                <a:cs typeface="Arial" panose="020B0604020202020204" pitchFamily="34" charset="0"/>
              </a:rPr>
              <a:t>Supper Menu</a:t>
            </a:r>
          </a:p>
        </p:txBody>
      </p:sp>
    </p:spTree>
    <p:extLst>
      <p:ext uri="{BB962C8B-B14F-4D97-AF65-F5344CB8AC3E}">
        <p14:creationId xmlns:p14="http://schemas.microsoft.com/office/powerpoint/2010/main" val="40036822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CD72F-E63C-4B94-A332-EFBC30419970}"/>
              </a:ext>
            </a:extLst>
          </p:cNvPr>
          <p:cNvSpPr>
            <a:spLocks noGrp="1"/>
          </p:cNvSpPr>
          <p:nvPr>
            <p:ph type="title"/>
          </p:nvPr>
        </p:nvSpPr>
        <p:spPr/>
        <p:txBody>
          <a:bodyPr/>
          <a:lstStyle/>
          <a:p>
            <a:r>
              <a:rPr lang="en-US" dirty="0"/>
              <a:t>What is a Standardized Recipe?</a:t>
            </a:r>
          </a:p>
        </p:txBody>
      </p:sp>
      <p:pic>
        <p:nvPicPr>
          <p:cNvPr id="7" name="Picture 5" descr="executive catering, private catering, jet catering, inflight catering,  airline catering, flying catering, flying chef, master chef, ist, catering,  vip, private jet flight, beverage, private alcohol, washing, dishes,  laundry, newspaper and magazines, turkey"/>
          <p:cNvPicPr>
            <a:picLocks noChangeAspect="1" noChangeArrowheads="1"/>
          </p:cNvPicPr>
          <p:nvPr/>
        </p:nvPicPr>
        <p:blipFill rotWithShape="1">
          <a:blip r:embed="rId2">
            <a:extLst>
              <a:ext uri="{28A0092B-C50C-407E-A947-70E740481C1C}">
                <a14:useLocalDpi xmlns:a14="http://schemas.microsoft.com/office/drawing/2010/main" val="0"/>
              </a:ext>
            </a:extLst>
          </a:blip>
          <a:srcRect l="34563" t="124" r="26106" b="1"/>
          <a:stretch/>
        </p:blipFill>
        <p:spPr bwMode="auto">
          <a:xfrm>
            <a:off x="0" y="0"/>
            <a:ext cx="433136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6A111716-85C1-BAD8-0808-CC6EDE9A4EE2}"/>
              </a:ext>
            </a:extLst>
          </p:cNvPr>
          <p:cNvSpPr/>
          <p:nvPr/>
        </p:nvSpPr>
        <p:spPr>
          <a:xfrm>
            <a:off x="4355642" y="1586203"/>
            <a:ext cx="3480318" cy="335902"/>
          </a:xfrm>
          <a:prstGeom prst="rect">
            <a:avLst/>
          </a:prstGeom>
          <a:solidFill>
            <a:schemeClr val="accent3">
              <a:lumMod val="75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p:cNvSpPr txBox="1">
            <a:spLocks/>
          </p:cNvSpPr>
          <p:nvPr/>
        </p:nvSpPr>
        <p:spPr>
          <a:xfrm>
            <a:off x="4551593" y="1687253"/>
            <a:ext cx="4210719" cy="4569409"/>
          </a:xfrm>
          <a:prstGeom prst="rect">
            <a:avLst/>
          </a:prstGeom>
          <a:solidFill>
            <a:schemeClr val="accent3">
              <a:lumMod val="75000"/>
            </a:schemeClr>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altLang="en-US" sz="2600" dirty="0">
                <a:solidFill>
                  <a:schemeClr val="bg1"/>
                </a:solidFill>
                <a:latin typeface="Calibri" panose="020F0502020204030204" pitchFamily="34" charset="0"/>
                <a:cs typeface="Calibri" panose="020F0502020204030204" pitchFamily="34" charset="0"/>
              </a:rPr>
              <a:t>Standardized recipes are used every day as a guide to preparing the foods served to customers.</a:t>
            </a:r>
          </a:p>
          <a:p>
            <a:pPr lvl="1"/>
            <a:r>
              <a:rPr lang="en-US" altLang="en-US" sz="2600" dirty="0">
                <a:solidFill>
                  <a:schemeClr val="bg1"/>
                </a:solidFill>
                <a:latin typeface="Calibri" panose="020F0502020204030204" pitchFamily="34" charset="0"/>
                <a:cs typeface="Calibri" panose="020F0502020204030204" pitchFamily="34" charset="0"/>
              </a:rPr>
              <a:t>A standardized recipe has been carefully adapted and tested to ensure a consistent product every time</a:t>
            </a:r>
          </a:p>
        </p:txBody>
      </p:sp>
    </p:spTree>
    <p:extLst>
      <p:ext uri="{BB962C8B-B14F-4D97-AF65-F5344CB8AC3E}">
        <p14:creationId xmlns:p14="http://schemas.microsoft.com/office/powerpoint/2010/main" val="18721372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4AD7155-38C3-42B6-B7C5-02571A6D32D9}"/>
              </a:ext>
            </a:extLst>
          </p:cNvPr>
          <p:cNvSpPr>
            <a:spLocks noGrp="1"/>
          </p:cNvSpPr>
          <p:nvPr>
            <p:ph type="title"/>
          </p:nvPr>
        </p:nvSpPr>
        <p:spPr>
          <a:xfrm>
            <a:off x="320641" y="298308"/>
            <a:ext cx="7684569" cy="634092"/>
          </a:xfrm>
        </p:spPr>
        <p:txBody>
          <a:bodyPr>
            <a:noAutofit/>
          </a:bodyPr>
          <a:lstStyle/>
          <a:p>
            <a:r>
              <a:rPr lang="en-US" sz="4000" b="1" dirty="0">
                <a:latin typeface="Calibri" panose="020F0502020204030204" pitchFamily="34" charset="0"/>
                <a:cs typeface="Calibri" panose="020F0502020204030204" pitchFamily="34" charset="0"/>
              </a:rPr>
              <a:t>Standardized Recipe Benefits</a:t>
            </a:r>
          </a:p>
        </p:txBody>
      </p:sp>
      <p:sp>
        <p:nvSpPr>
          <p:cNvPr id="22" name="Content Placeholder 2"/>
          <p:cNvSpPr txBox="1">
            <a:spLocks/>
          </p:cNvSpPr>
          <p:nvPr/>
        </p:nvSpPr>
        <p:spPr bwMode="auto">
          <a:xfrm>
            <a:off x="4355432" y="2832099"/>
            <a:ext cx="4323431" cy="340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Wingdings" panose="05000000000000000000" pitchFamily="2" charset="2"/>
              <a:defRPr sz="2400">
                <a:solidFill>
                  <a:srgbClr val="000000"/>
                </a:solidFill>
                <a:latin typeface="Calibri" panose="020F0502020204030204" pitchFamily="34" charset="0"/>
              </a:defRPr>
            </a:lvl1pPr>
            <a:lvl2pPr marL="571500" indent="-285750">
              <a:spcBef>
                <a:spcPct val="20000"/>
              </a:spcBef>
              <a:buFont typeface="Wingdings" panose="05000000000000000000" pitchFamily="2" charset="2"/>
              <a:buChar char="Ø"/>
              <a:defRPr sz="2200">
                <a:solidFill>
                  <a:srgbClr val="000000"/>
                </a:solidFill>
                <a:latin typeface="Calibri" panose="020F0502020204030204" pitchFamily="34" charset="0"/>
              </a:defRPr>
            </a:lvl2pPr>
            <a:lvl3pPr indent="-228600">
              <a:spcBef>
                <a:spcPct val="20000"/>
              </a:spcBef>
              <a:buFont typeface="Arial" panose="020B0604020202020204" pitchFamily="34" charset="0"/>
              <a:buChar char="•"/>
              <a:defRPr sz="2000">
                <a:solidFill>
                  <a:srgbClr val="000000"/>
                </a:solidFill>
                <a:latin typeface="Calibri" panose="020F0502020204030204" pitchFamily="34" charset="0"/>
              </a:defRPr>
            </a:lvl3pPr>
            <a:lvl4pPr indent="-228600">
              <a:spcBef>
                <a:spcPct val="20000"/>
              </a:spcBef>
              <a:buFont typeface="Arial" panose="020B0604020202020204" pitchFamily="34" charset="0"/>
              <a:buChar char="–"/>
              <a:defRPr>
                <a:solidFill>
                  <a:srgbClr val="000000"/>
                </a:solidFill>
                <a:latin typeface="Calibri" panose="020F0502020204030204" pitchFamily="34" charset="0"/>
              </a:defRPr>
            </a:lvl4pPr>
            <a:lvl5pPr indent="-228600">
              <a:spcBef>
                <a:spcPct val="20000"/>
              </a:spcBef>
              <a:buFont typeface="Arial" panose="020B0604020202020204" pitchFamily="34" charset="0"/>
              <a:buChar char="»"/>
              <a:defRPr sz="1600">
                <a:solidFill>
                  <a:srgbClr val="000000"/>
                </a:solidFill>
                <a:latin typeface="Calibri" panose="020F0502020204030204" pitchFamily="34" charset="0"/>
              </a:defRPr>
            </a:lvl5pPr>
            <a:lvl6pPr indent="-228600" defTabSz="457200" eaLnBrk="0" fontAlgn="base" hangingPunct="0">
              <a:spcBef>
                <a:spcPct val="20000"/>
              </a:spcBef>
              <a:spcAft>
                <a:spcPct val="0"/>
              </a:spcAft>
              <a:buFont typeface="Arial" panose="020B0604020202020204" pitchFamily="34" charset="0"/>
              <a:buChar char="»"/>
              <a:defRPr sz="1600">
                <a:solidFill>
                  <a:srgbClr val="000000"/>
                </a:solidFill>
                <a:latin typeface="Calibri" panose="020F0502020204030204" pitchFamily="34" charset="0"/>
              </a:defRPr>
            </a:lvl6pPr>
            <a:lvl7pPr indent="-228600" defTabSz="457200" eaLnBrk="0" fontAlgn="base" hangingPunct="0">
              <a:spcBef>
                <a:spcPct val="20000"/>
              </a:spcBef>
              <a:spcAft>
                <a:spcPct val="0"/>
              </a:spcAft>
              <a:buFont typeface="Arial" panose="020B0604020202020204" pitchFamily="34" charset="0"/>
              <a:buChar char="»"/>
              <a:defRPr sz="1600">
                <a:solidFill>
                  <a:srgbClr val="000000"/>
                </a:solidFill>
                <a:latin typeface="Calibri" panose="020F0502020204030204" pitchFamily="34" charset="0"/>
              </a:defRPr>
            </a:lvl7pPr>
            <a:lvl8pPr indent="-228600" defTabSz="457200" eaLnBrk="0" fontAlgn="base" hangingPunct="0">
              <a:spcBef>
                <a:spcPct val="20000"/>
              </a:spcBef>
              <a:spcAft>
                <a:spcPct val="0"/>
              </a:spcAft>
              <a:buFont typeface="Arial" panose="020B0604020202020204" pitchFamily="34" charset="0"/>
              <a:buChar char="»"/>
              <a:defRPr sz="1600">
                <a:solidFill>
                  <a:srgbClr val="000000"/>
                </a:solidFill>
                <a:latin typeface="Calibri" panose="020F0502020204030204" pitchFamily="34" charset="0"/>
              </a:defRPr>
            </a:lvl8pPr>
            <a:lvl9pPr indent="-228600" defTabSz="457200" eaLnBrk="0" fontAlgn="base" hangingPunct="0">
              <a:spcBef>
                <a:spcPct val="20000"/>
              </a:spcBef>
              <a:spcAft>
                <a:spcPct val="0"/>
              </a:spcAft>
              <a:buFont typeface="Arial" panose="020B0604020202020204" pitchFamily="34" charset="0"/>
              <a:buChar char="»"/>
              <a:defRPr sz="1600">
                <a:solidFill>
                  <a:srgbClr val="000000"/>
                </a:solidFill>
                <a:latin typeface="Calibri" panose="020F0502020204030204" pitchFamily="34" charset="0"/>
              </a:defRPr>
            </a:lvl9pPr>
          </a:lstStyle>
          <a:p>
            <a:pPr lvl="1" eaLnBrk="1" hangingPunct="1"/>
            <a:r>
              <a:rPr lang="en-US" altLang="en-US" sz="2400" dirty="0"/>
              <a:t>Menu: Food Base Menu Planning</a:t>
            </a:r>
          </a:p>
          <a:p>
            <a:pPr lvl="1" eaLnBrk="1" hangingPunct="1"/>
            <a:r>
              <a:rPr lang="en-US" altLang="en-US" sz="2400" dirty="0"/>
              <a:t>Factoring and Forecasting</a:t>
            </a:r>
          </a:p>
          <a:p>
            <a:pPr lvl="1" eaLnBrk="1" hangingPunct="1"/>
            <a:r>
              <a:rPr lang="en-US" altLang="en-US" sz="2400" dirty="0"/>
              <a:t>Ordering and Receiving</a:t>
            </a:r>
          </a:p>
          <a:p>
            <a:pPr lvl="1" eaLnBrk="1" hangingPunct="1"/>
            <a:r>
              <a:rPr lang="en-US" altLang="en-US" sz="2400" dirty="0"/>
              <a:t>Production Record</a:t>
            </a:r>
          </a:p>
          <a:p>
            <a:pPr lvl="1" eaLnBrk="1" hangingPunct="1"/>
            <a:r>
              <a:rPr lang="en-US" altLang="en-US" sz="2400" dirty="0"/>
              <a:t>Point of Service</a:t>
            </a:r>
          </a:p>
          <a:p>
            <a:pPr lvl="1" eaLnBrk="1" hangingPunct="1"/>
            <a:r>
              <a:rPr lang="en-US" altLang="en-US" sz="2400" dirty="0"/>
              <a:t>Claim for Reimbursable Meals</a:t>
            </a:r>
          </a:p>
        </p:txBody>
      </p:sp>
      <p:sp>
        <p:nvSpPr>
          <p:cNvPr id="2" name="Rectangle 1">
            <a:extLst>
              <a:ext uri="{FF2B5EF4-FFF2-40B4-BE49-F238E27FC236}">
                <a16:creationId xmlns:a16="http://schemas.microsoft.com/office/drawing/2014/main" id="{0F158267-6F74-16D0-F41E-210C78CA8C33}"/>
              </a:ext>
            </a:extLst>
          </p:cNvPr>
          <p:cNvSpPr/>
          <p:nvPr/>
        </p:nvSpPr>
        <p:spPr>
          <a:xfrm>
            <a:off x="520968" y="1716833"/>
            <a:ext cx="7870371" cy="3096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pic>
        <p:nvPicPr>
          <p:cNvPr id="1028" name="Picture 4" descr="Greek Salad Recipe - Love and Lem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75027"/>
            <a:ext cx="4355432" cy="5682973"/>
          </a:xfrm>
          <a:prstGeom prst="rect">
            <a:avLst/>
          </a:prstGeom>
          <a:noFill/>
          <a:extLst>
            <a:ext uri="{909E8E84-426E-40DD-AFC4-6F175D3DCCD1}">
              <a14:hiddenFill xmlns:a14="http://schemas.microsoft.com/office/drawing/2010/main">
                <a:solidFill>
                  <a:srgbClr val="FFFFFF"/>
                </a:solidFill>
              </a14:hiddenFill>
            </a:ext>
          </a:extLst>
        </p:spPr>
      </p:pic>
      <p:sp>
        <p:nvSpPr>
          <p:cNvPr id="21" name="Content Placeholder 2"/>
          <p:cNvSpPr txBox="1">
            <a:spLocks/>
          </p:cNvSpPr>
          <p:nvPr/>
        </p:nvSpPr>
        <p:spPr>
          <a:xfrm>
            <a:off x="4541920" y="1479467"/>
            <a:ext cx="4136943" cy="1737643"/>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altLang="en-US" sz="2400" dirty="0">
                <a:latin typeface="Calibri" panose="020F0502020204030204" pitchFamily="34" charset="0"/>
                <a:cs typeface="Calibri" panose="020F0502020204030204" pitchFamily="34" charset="0"/>
              </a:rPr>
              <a:t>The recipe is directly linked to multiple functions within the cafeteria: </a:t>
            </a:r>
          </a:p>
        </p:txBody>
      </p:sp>
    </p:spTree>
    <p:extLst>
      <p:ext uri="{BB962C8B-B14F-4D97-AF65-F5344CB8AC3E}">
        <p14:creationId xmlns:p14="http://schemas.microsoft.com/office/powerpoint/2010/main" val="15122932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4AD7155-38C3-42B6-B7C5-02571A6D32D9}"/>
              </a:ext>
            </a:extLst>
          </p:cNvPr>
          <p:cNvSpPr>
            <a:spLocks noGrp="1"/>
          </p:cNvSpPr>
          <p:nvPr>
            <p:ph type="title"/>
          </p:nvPr>
        </p:nvSpPr>
        <p:spPr>
          <a:xfrm>
            <a:off x="291916" y="305760"/>
            <a:ext cx="7275495" cy="634092"/>
          </a:xfrm>
        </p:spPr>
        <p:txBody>
          <a:bodyPr>
            <a:noAutofit/>
          </a:bodyPr>
          <a:lstStyle/>
          <a:p>
            <a:r>
              <a:rPr lang="en-US" sz="4000" b="1" dirty="0">
                <a:latin typeface="Calibri" panose="020F0502020204030204" pitchFamily="34" charset="0"/>
                <a:cs typeface="Calibri" panose="020F0502020204030204" pitchFamily="34" charset="0"/>
              </a:rPr>
              <a:t>Recipe Facts</a:t>
            </a:r>
          </a:p>
        </p:txBody>
      </p:sp>
      <p:sp>
        <p:nvSpPr>
          <p:cNvPr id="7" name="Content Placeholder 2"/>
          <p:cNvSpPr txBox="1">
            <a:spLocks/>
          </p:cNvSpPr>
          <p:nvPr/>
        </p:nvSpPr>
        <p:spPr bwMode="auto">
          <a:xfrm>
            <a:off x="123926" y="3426284"/>
            <a:ext cx="3805738"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Wingdings" panose="05000000000000000000" pitchFamily="2" charset="2"/>
              <a:defRPr sz="2400">
                <a:solidFill>
                  <a:srgbClr val="000000"/>
                </a:solidFill>
                <a:latin typeface="Calibri" panose="020F0502020204030204" pitchFamily="34" charset="0"/>
              </a:defRPr>
            </a:lvl1pPr>
            <a:lvl2pPr marL="571500" indent="-285750">
              <a:spcBef>
                <a:spcPct val="20000"/>
              </a:spcBef>
              <a:buFont typeface="Wingdings" panose="05000000000000000000" pitchFamily="2" charset="2"/>
              <a:buChar char="Ø"/>
              <a:defRPr sz="2200">
                <a:solidFill>
                  <a:srgbClr val="000000"/>
                </a:solidFill>
                <a:latin typeface="Calibri" panose="020F0502020204030204" pitchFamily="34" charset="0"/>
              </a:defRPr>
            </a:lvl2pPr>
            <a:lvl3pPr indent="-228600">
              <a:spcBef>
                <a:spcPct val="20000"/>
              </a:spcBef>
              <a:buFont typeface="Arial" panose="020B0604020202020204" pitchFamily="34" charset="0"/>
              <a:buChar char="•"/>
              <a:defRPr sz="2000">
                <a:solidFill>
                  <a:srgbClr val="000000"/>
                </a:solidFill>
                <a:latin typeface="Calibri" panose="020F0502020204030204" pitchFamily="34" charset="0"/>
              </a:defRPr>
            </a:lvl3pPr>
            <a:lvl4pPr indent="-228600">
              <a:spcBef>
                <a:spcPct val="20000"/>
              </a:spcBef>
              <a:buFont typeface="Arial" panose="020B0604020202020204" pitchFamily="34" charset="0"/>
              <a:buChar char="–"/>
              <a:defRPr>
                <a:solidFill>
                  <a:srgbClr val="000000"/>
                </a:solidFill>
                <a:latin typeface="Calibri" panose="020F0502020204030204" pitchFamily="34" charset="0"/>
              </a:defRPr>
            </a:lvl4pPr>
            <a:lvl5pPr indent="-228600">
              <a:spcBef>
                <a:spcPct val="20000"/>
              </a:spcBef>
              <a:buFont typeface="Arial" panose="020B0604020202020204" pitchFamily="34" charset="0"/>
              <a:buChar char="»"/>
              <a:defRPr sz="1600">
                <a:solidFill>
                  <a:srgbClr val="000000"/>
                </a:solidFill>
                <a:latin typeface="Calibri" panose="020F0502020204030204" pitchFamily="34" charset="0"/>
              </a:defRPr>
            </a:lvl5pPr>
            <a:lvl6pPr indent="-228600" defTabSz="457200" eaLnBrk="0" fontAlgn="base" hangingPunct="0">
              <a:spcBef>
                <a:spcPct val="20000"/>
              </a:spcBef>
              <a:spcAft>
                <a:spcPct val="0"/>
              </a:spcAft>
              <a:buFont typeface="Arial" panose="020B0604020202020204" pitchFamily="34" charset="0"/>
              <a:buChar char="»"/>
              <a:defRPr sz="1600">
                <a:solidFill>
                  <a:srgbClr val="000000"/>
                </a:solidFill>
                <a:latin typeface="Calibri" panose="020F0502020204030204" pitchFamily="34" charset="0"/>
              </a:defRPr>
            </a:lvl6pPr>
            <a:lvl7pPr indent="-228600" defTabSz="457200" eaLnBrk="0" fontAlgn="base" hangingPunct="0">
              <a:spcBef>
                <a:spcPct val="20000"/>
              </a:spcBef>
              <a:spcAft>
                <a:spcPct val="0"/>
              </a:spcAft>
              <a:buFont typeface="Arial" panose="020B0604020202020204" pitchFamily="34" charset="0"/>
              <a:buChar char="»"/>
              <a:defRPr sz="1600">
                <a:solidFill>
                  <a:srgbClr val="000000"/>
                </a:solidFill>
                <a:latin typeface="Calibri" panose="020F0502020204030204" pitchFamily="34" charset="0"/>
              </a:defRPr>
            </a:lvl7pPr>
            <a:lvl8pPr indent="-228600" defTabSz="457200" eaLnBrk="0" fontAlgn="base" hangingPunct="0">
              <a:spcBef>
                <a:spcPct val="20000"/>
              </a:spcBef>
              <a:spcAft>
                <a:spcPct val="0"/>
              </a:spcAft>
              <a:buFont typeface="Arial" panose="020B0604020202020204" pitchFamily="34" charset="0"/>
              <a:buChar char="»"/>
              <a:defRPr sz="1600">
                <a:solidFill>
                  <a:srgbClr val="000000"/>
                </a:solidFill>
                <a:latin typeface="Calibri" panose="020F0502020204030204" pitchFamily="34" charset="0"/>
              </a:defRPr>
            </a:lvl8pPr>
            <a:lvl9pPr indent="-228600" defTabSz="457200" eaLnBrk="0" fontAlgn="base" hangingPunct="0">
              <a:spcBef>
                <a:spcPct val="20000"/>
              </a:spcBef>
              <a:spcAft>
                <a:spcPct val="0"/>
              </a:spcAft>
              <a:buFont typeface="Arial" panose="020B0604020202020204" pitchFamily="34" charset="0"/>
              <a:buChar char="»"/>
              <a:defRPr sz="1600">
                <a:solidFill>
                  <a:srgbClr val="000000"/>
                </a:solidFill>
                <a:latin typeface="Calibri" panose="020F0502020204030204" pitchFamily="34" charset="0"/>
              </a:defRPr>
            </a:lvl9pPr>
          </a:lstStyle>
          <a:p>
            <a:pPr lvl="1" eaLnBrk="1" hangingPunct="1"/>
            <a:r>
              <a:rPr lang="en-US" altLang="en-US" sz="2400" dirty="0"/>
              <a:t>Recipes may have been revised</a:t>
            </a:r>
          </a:p>
          <a:p>
            <a:pPr lvl="1" eaLnBrk="1" hangingPunct="1"/>
            <a:r>
              <a:rPr lang="en-US" altLang="en-US" sz="2400" dirty="0"/>
              <a:t>Discard all old recipes and print new ones for master recipe book</a:t>
            </a:r>
          </a:p>
          <a:p>
            <a:pPr lvl="1" eaLnBrk="1" hangingPunct="1"/>
            <a:r>
              <a:rPr lang="en-US" altLang="en-US" sz="2400" dirty="0"/>
              <a:t>Recipes must be utilized for every menu item</a:t>
            </a:r>
          </a:p>
        </p:txBody>
      </p:sp>
      <p:sp>
        <p:nvSpPr>
          <p:cNvPr id="2" name="Rectangle 1">
            <a:extLst>
              <a:ext uri="{FF2B5EF4-FFF2-40B4-BE49-F238E27FC236}">
                <a16:creationId xmlns:a16="http://schemas.microsoft.com/office/drawing/2014/main" id="{291E7131-EE2E-99F3-37FB-545CD7BC469A}"/>
              </a:ext>
            </a:extLst>
          </p:cNvPr>
          <p:cNvSpPr/>
          <p:nvPr/>
        </p:nvSpPr>
        <p:spPr>
          <a:xfrm>
            <a:off x="520968" y="1589914"/>
            <a:ext cx="7870371" cy="4365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6" name="Content Placeholder 2"/>
          <p:cNvSpPr txBox="1">
            <a:spLocks/>
          </p:cNvSpPr>
          <p:nvPr/>
        </p:nvSpPr>
        <p:spPr>
          <a:xfrm>
            <a:off x="284998" y="1521239"/>
            <a:ext cx="4066339" cy="1376362"/>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altLang="en-US" sz="2400" dirty="0">
                <a:latin typeface="Calibri" panose="020F0502020204030204" pitchFamily="34" charset="0"/>
                <a:cs typeface="Calibri" panose="020F0502020204030204" pitchFamily="34" charset="0"/>
              </a:rPr>
              <a:t>Recipes must be followed as they are written. Do not assume the recipe is the same as the previous year, regardless of the recipe name </a:t>
            </a:r>
          </a:p>
        </p:txBody>
      </p:sp>
      <p:pic>
        <p:nvPicPr>
          <p:cNvPr id="8" name="Picture 10" descr="5 Vegan Chefs Who Are Revolutionizing Food | VegNews"/>
          <p:cNvPicPr>
            <a:picLocks noChangeAspect="1" noChangeArrowheads="1"/>
          </p:cNvPicPr>
          <p:nvPr/>
        </p:nvPicPr>
        <p:blipFill>
          <a:blip r:embed="rId2">
            <a:extLst>
              <a:ext uri="{28A0092B-C50C-407E-A947-70E740481C1C}">
                <a14:useLocalDpi xmlns:a14="http://schemas.microsoft.com/office/drawing/2010/main" val="0"/>
              </a:ext>
            </a:extLst>
          </a:blip>
          <a:srcRect l="37595" r="13835"/>
          <a:stretch>
            <a:fillRect/>
          </a:stretch>
        </p:blipFill>
        <p:spPr bwMode="auto">
          <a:xfrm>
            <a:off x="4472857" y="1179095"/>
            <a:ext cx="4671143" cy="5678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2323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4AD7155-38C3-42B6-B7C5-02571A6D32D9}"/>
              </a:ext>
            </a:extLst>
          </p:cNvPr>
          <p:cNvSpPr>
            <a:spLocks noGrp="1"/>
          </p:cNvSpPr>
          <p:nvPr>
            <p:ph type="title"/>
          </p:nvPr>
        </p:nvSpPr>
        <p:spPr>
          <a:xfrm>
            <a:off x="123926" y="250181"/>
            <a:ext cx="8793300" cy="634092"/>
          </a:xfrm>
        </p:spPr>
        <p:txBody>
          <a:bodyPr>
            <a:noAutofit/>
          </a:bodyPr>
          <a:lstStyle/>
          <a:p>
            <a:r>
              <a:rPr lang="en-US" sz="4000" b="1" dirty="0">
                <a:latin typeface="Calibri" panose="020F0502020204030204" pitchFamily="34" charset="0"/>
                <a:cs typeface="Calibri" panose="020F0502020204030204" pitchFamily="34" charset="0"/>
              </a:rPr>
              <a:t>Locating the Recipes</a:t>
            </a:r>
          </a:p>
        </p:txBody>
      </p:sp>
      <p:pic>
        <p:nvPicPr>
          <p:cNvPr id="2" name="New 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6576" y="2189747"/>
            <a:ext cx="8128000" cy="4572000"/>
          </a:xfrm>
          <a:prstGeom prst="rect">
            <a:avLst/>
          </a:prstGeom>
        </p:spPr>
      </p:pic>
      <p:sp>
        <p:nvSpPr>
          <p:cNvPr id="3" name="Rectangle 2">
            <a:extLst>
              <a:ext uri="{FF2B5EF4-FFF2-40B4-BE49-F238E27FC236}">
                <a16:creationId xmlns:a16="http://schemas.microsoft.com/office/drawing/2014/main" id="{CD4B25B1-A1D2-70F0-5D78-9D785DD3979F}"/>
              </a:ext>
            </a:extLst>
          </p:cNvPr>
          <p:cNvSpPr/>
          <p:nvPr/>
        </p:nvSpPr>
        <p:spPr>
          <a:xfrm>
            <a:off x="520968" y="1589914"/>
            <a:ext cx="7870371" cy="4365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6" name="Content Placeholder 2"/>
          <p:cNvSpPr txBox="1">
            <a:spLocks/>
          </p:cNvSpPr>
          <p:nvPr/>
        </p:nvSpPr>
        <p:spPr>
          <a:xfrm>
            <a:off x="315539" y="1443623"/>
            <a:ext cx="8410074" cy="10414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altLang="en-US" sz="2400" dirty="0">
                <a:latin typeface="Calibri" panose="020F0502020204030204" pitchFamily="34" charset="0"/>
                <a:cs typeface="Calibri" panose="020F0502020204030204" pitchFamily="34" charset="0"/>
              </a:rPr>
              <a:t>All recipes are located in OneSource. To find a recipe, go to: Reports &gt; Menu Planner &gt; Recipe Production</a:t>
            </a:r>
          </a:p>
        </p:txBody>
      </p:sp>
    </p:spTree>
    <p:extLst>
      <p:ext uri="{BB962C8B-B14F-4D97-AF65-F5344CB8AC3E}">
        <p14:creationId xmlns:p14="http://schemas.microsoft.com/office/powerpoint/2010/main" val="3736384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4AD7155-38C3-42B6-B7C5-02571A6D32D9}"/>
              </a:ext>
            </a:extLst>
          </p:cNvPr>
          <p:cNvSpPr>
            <a:spLocks noGrp="1"/>
          </p:cNvSpPr>
          <p:nvPr>
            <p:ph type="title"/>
          </p:nvPr>
        </p:nvSpPr>
        <p:spPr>
          <a:xfrm>
            <a:off x="123926" y="250181"/>
            <a:ext cx="7371748" cy="634092"/>
          </a:xfrm>
        </p:spPr>
        <p:txBody>
          <a:bodyPr>
            <a:noAutofit/>
          </a:bodyPr>
          <a:lstStyle/>
          <a:p>
            <a:r>
              <a:rPr lang="en-US" sz="4000" b="1" dirty="0">
                <a:latin typeface="Calibri" panose="020F0502020204030204" pitchFamily="34" charset="0"/>
                <a:cs typeface="Calibri" panose="020F0502020204030204" pitchFamily="34" charset="0"/>
              </a:rPr>
              <a:t>Choosing the Recipe Criteria</a:t>
            </a:r>
          </a:p>
        </p:txBody>
      </p:sp>
      <p:pic>
        <p:nvPicPr>
          <p:cNvPr id="1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92692" y="2209799"/>
            <a:ext cx="5236739" cy="396240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a:off x="3116179" y="2959101"/>
            <a:ext cx="662191" cy="95647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613611" y="2622884"/>
            <a:ext cx="2502568" cy="74595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13611" y="3368841"/>
            <a:ext cx="2733438" cy="37297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p:nvPr/>
        </p:nvCxnSpPr>
        <p:spPr>
          <a:xfrm flipV="1">
            <a:off x="3347049" y="3224463"/>
            <a:ext cx="1869440" cy="28137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5216489" y="2760292"/>
            <a:ext cx="1563873" cy="106121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778370" y="3970005"/>
            <a:ext cx="1354347" cy="28917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613610" y="3766674"/>
            <a:ext cx="2793823" cy="69362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a:off x="3407433" y="3962188"/>
            <a:ext cx="1809056" cy="29699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5302167" y="4087316"/>
            <a:ext cx="1728362" cy="37297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613610" y="4460296"/>
            <a:ext cx="1404971" cy="3978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Arrow Connector 26"/>
          <p:cNvCxnSpPr/>
          <p:nvPr/>
        </p:nvCxnSpPr>
        <p:spPr>
          <a:xfrm flipV="1">
            <a:off x="2018581" y="2622884"/>
            <a:ext cx="1734495" cy="206410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3711534" y="2367595"/>
            <a:ext cx="472277" cy="22407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3B30177-4407-D01C-2EFE-E5D504175104}"/>
              </a:ext>
            </a:extLst>
          </p:cNvPr>
          <p:cNvSpPr/>
          <p:nvPr/>
        </p:nvSpPr>
        <p:spPr>
          <a:xfrm>
            <a:off x="520968" y="1589914"/>
            <a:ext cx="7870371" cy="4365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 name="Content Placeholder 2"/>
          <p:cNvSpPr txBox="1">
            <a:spLocks/>
          </p:cNvSpPr>
          <p:nvPr/>
        </p:nvSpPr>
        <p:spPr>
          <a:xfrm>
            <a:off x="324853" y="1431006"/>
            <a:ext cx="8013700" cy="4525962"/>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altLang="en-US" sz="2400" dirty="0">
                <a:latin typeface="Calibri" panose="020F0502020204030204" pitchFamily="34" charset="0"/>
                <a:cs typeface="Calibri" panose="020F0502020204030204" pitchFamily="34" charset="0"/>
              </a:rPr>
              <a:t>The Criteria screen is where you choose the information to be displayed on your recipe.</a:t>
            </a:r>
          </a:p>
          <a:p>
            <a:pPr marL="0" indent="0">
              <a:buNone/>
            </a:pPr>
            <a:r>
              <a:rPr lang="en-US" altLang="en-US" sz="2400" dirty="0">
                <a:latin typeface="Calibri" panose="020F0502020204030204" pitchFamily="34" charset="0"/>
                <a:cs typeface="Calibri" panose="020F0502020204030204" pitchFamily="34" charset="0"/>
              </a:rPr>
              <a:t>Sort by </a:t>
            </a:r>
          </a:p>
          <a:p>
            <a:pPr lvl="1"/>
            <a:r>
              <a:rPr lang="en-US" altLang="en-US" sz="2400" dirty="0">
                <a:latin typeface="Calibri" panose="020F0502020204030204" pitchFamily="34" charset="0"/>
                <a:cs typeface="Calibri" panose="020F0502020204030204" pitchFamily="34" charset="0"/>
              </a:rPr>
              <a:t>Recipe Number</a:t>
            </a:r>
          </a:p>
          <a:p>
            <a:pPr lvl="1"/>
            <a:r>
              <a:rPr lang="en-US" altLang="en-US" sz="2400" dirty="0">
                <a:latin typeface="Calibri" panose="020F0502020204030204" pitchFamily="34" charset="0"/>
                <a:cs typeface="Calibri" panose="020F0502020204030204" pitchFamily="34" charset="0"/>
              </a:rPr>
              <a:t>Recipe Name</a:t>
            </a:r>
          </a:p>
          <a:p>
            <a:pPr lvl="1"/>
            <a:r>
              <a:rPr lang="en-US" altLang="en-US" sz="2400" dirty="0">
                <a:latin typeface="Calibri" panose="020F0502020204030204" pitchFamily="34" charset="0"/>
                <a:cs typeface="Calibri" panose="020F0502020204030204" pitchFamily="34" charset="0"/>
              </a:rPr>
              <a:t>Choose the Criteria</a:t>
            </a:r>
          </a:p>
          <a:p>
            <a:pPr lvl="1"/>
            <a:r>
              <a:rPr lang="en-US" altLang="en-US" sz="2400" dirty="0">
                <a:latin typeface="Calibri" panose="020F0502020204030204" pitchFamily="34" charset="0"/>
                <a:cs typeface="Calibri" panose="020F0502020204030204" pitchFamily="34" charset="0"/>
              </a:rPr>
              <a:t>Individual Selection</a:t>
            </a:r>
          </a:p>
          <a:p>
            <a:pPr lvl="1"/>
            <a:r>
              <a:rPr lang="en-US" altLang="en-US" sz="2400" dirty="0">
                <a:latin typeface="Calibri" panose="020F0502020204030204" pitchFamily="34" charset="0"/>
                <a:cs typeface="Calibri" panose="020F0502020204030204" pitchFamily="34" charset="0"/>
              </a:rPr>
              <a:t>Click the Ellipsis […]</a:t>
            </a:r>
          </a:p>
          <a:p>
            <a:pPr lvl="1"/>
            <a:r>
              <a:rPr lang="en-US" altLang="en-US" sz="2400" dirty="0">
                <a:latin typeface="Calibri" panose="020F0502020204030204" pitchFamily="34" charset="0"/>
                <a:cs typeface="Calibri" panose="020F0502020204030204" pitchFamily="34" charset="0"/>
              </a:rPr>
              <a:t>Preview</a:t>
            </a:r>
          </a:p>
        </p:txBody>
      </p:sp>
    </p:spTree>
    <p:extLst>
      <p:ext uri="{BB962C8B-B14F-4D97-AF65-F5344CB8AC3E}">
        <p14:creationId xmlns:p14="http://schemas.microsoft.com/office/powerpoint/2010/main" val="1141268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10" presetClass="exit" presetSubtype="0" fill="hold" nodeType="withEffect">
                                  <p:stCondLst>
                                    <p:cond delay="0"/>
                                  </p:stCondLst>
                                  <p:childTnLst>
                                    <p:animEffect transition="out" filter="fade">
                                      <p:cBhvr>
                                        <p:cTn id="26" dur="500"/>
                                        <p:tgtEl>
                                          <p:spTgt spid="4"/>
                                        </p:tgtEl>
                                      </p:cBhvr>
                                    </p:animEffect>
                                    <p:set>
                                      <p:cBhvr>
                                        <p:cTn id="27" dur="1" fill="hold">
                                          <p:stCondLst>
                                            <p:cond delay="499"/>
                                          </p:stCondLst>
                                        </p:cTn>
                                        <p:tgtEl>
                                          <p:spTgt spid="4"/>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5"/>
                                        </p:tgtEl>
                                      </p:cBhvr>
                                    </p:animEffect>
                                    <p:set>
                                      <p:cBhvr>
                                        <p:cTn id="30" dur="1" fill="hold">
                                          <p:stCondLst>
                                            <p:cond delay="499"/>
                                          </p:stCondLst>
                                        </p:cTn>
                                        <p:tgtEl>
                                          <p:spTgt spid="5"/>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19"/>
                                        </p:tgtEl>
                                      </p:cBhvr>
                                    </p:animEffect>
                                    <p:set>
                                      <p:cBhvr>
                                        <p:cTn id="33" dur="1" fill="hold">
                                          <p:stCondLst>
                                            <p:cond delay="499"/>
                                          </p:stCondLst>
                                        </p:cTn>
                                        <p:tgtEl>
                                          <p:spTgt spid="19"/>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par>
                                <p:cTn id="39" presetID="10" presetClass="entr" presetSubtype="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500"/>
                                        <p:tgtEl>
                                          <p:spTgt spid="25"/>
                                        </p:tgtEl>
                                      </p:cBhvr>
                                    </p:animEffect>
                                  </p:childTnLst>
                                </p:cTn>
                              </p:par>
                              <p:par>
                                <p:cTn id="45" presetID="10" presetClass="exit" presetSubtype="0" fill="hold" grpId="1" nodeType="withEffect">
                                  <p:stCondLst>
                                    <p:cond delay="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16"/>
                                        </p:tgtEl>
                                      </p:cBhvr>
                                    </p:animEffect>
                                    <p:set>
                                      <p:cBhvr>
                                        <p:cTn id="50" dur="1" fill="hold">
                                          <p:stCondLst>
                                            <p:cond delay="499"/>
                                          </p:stCondLst>
                                        </p:cTn>
                                        <p:tgtEl>
                                          <p:spTgt spid="16"/>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18"/>
                                        </p:tgtEl>
                                      </p:cBhvr>
                                    </p:animEffect>
                                    <p:set>
                                      <p:cBhvr>
                                        <p:cTn id="53" dur="1" fill="hold">
                                          <p:stCondLst>
                                            <p:cond delay="499"/>
                                          </p:stCondLst>
                                        </p:cTn>
                                        <p:tgtEl>
                                          <p:spTgt spid="18"/>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500"/>
                                        <p:tgtEl>
                                          <p:spTgt spid="27"/>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9"/>
                                        </p:tgtEl>
                                        <p:attrNameLst>
                                          <p:attrName>style.visibility</p:attrName>
                                        </p:attrNameLst>
                                      </p:cBhvr>
                                      <p:to>
                                        <p:strVal val="visible"/>
                                      </p:to>
                                    </p:set>
                                    <p:animEffect transition="in" filter="fade">
                                      <p:cBhvr>
                                        <p:cTn id="64" dur="500"/>
                                        <p:tgtEl>
                                          <p:spTgt spid="29"/>
                                        </p:tgtEl>
                                      </p:cBhvr>
                                    </p:animEffect>
                                  </p:childTnLst>
                                </p:cTn>
                              </p:par>
                              <p:par>
                                <p:cTn id="65" presetID="10" presetClass="exit" presetSubtype="0" fill="hold" grpId="1" nodeType="withEffect">
                                  <p:stCondLst>
                                    <p:cond delay="0"/>
                                  </p:stCondLst>
                                  <p:childTnLst>
                                    <p:animEffect transition="out" filter="fade">
                                      <p:cBhvr>
                                        <p:cTn id="66" dur="500"/>
                                        <p:tgtEl>
                                          <p:spTgt spid="23"/>
                                        </p:tgtEl>
                                      </p:cBhvr>
                                    </p:animEffect>
                                    <p:set>
                                      <p:cBhvr>
                                        <p:cTn id="67" dur="1" fill="hold">
                                          <p:stCondLst>
                                            <p:cond delay="499"/>
                                          </p:stCondLst>
                                        </p:cTn>
                                        <p:tgtEl>
                                          <p:spTgt spid="23"/>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24"/>
                                        </p:tgtEl>
                                      </p:cBhvr>
                                    </p:animEffect>
                                    <p:set>
                                      <p:cBhvr>
                                        <p:cTn id="70" dur="1" fill="hold">
                                          <p:stCondLst>
                                            <p:cond delay="499"/>
                                          </p:stCondLst>
                                        </p:cTn>
                                        <p:tgtEl>
                                          <p:spTgt spid="24"/>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25"/>
                                        </p:tgtEl>
                                      </p:cBhvr>
                                    </p:animEffect>
                                    <p:set>
                                      <p:cBhvr>
                                        <p:cTn id="73" dur="1" fill="hold">
                                          <p:stCondLst>
                                            <p:cond delay="499"/>
                                          </p:stCondLst>
                                        </p:cTn>
                                        <p:tgtEl>
                                          <p:spTgt spid="25"/>
                                        </p:tgtEl>
                                        <p:attrNameLst>
                                          <p:attrName>style.visibility</p:attrName>
                                        </p:attrNameLst>
                                      </p:cBhvr>
                                      <p:to>
                                        <p:strVal val="hidden"/>
                                      </p:to>
                                    </p:set>
                                  </p:childTnLst>
                                </p:cTn>
                              </p:par>
                              <p:par>
                                <p:cTn id="74" presetID="10" presetClass="exit" presetSubtype="0" fill="hold" grpId="2" nodeType="withEffect">
                                  <p:stCondLst>
                                    <p:cond delay="0"/>
                                  </p:stCondLst>
                                  <p:childTnLst>
                                    <p:animEffect transition="out" filter="fade">
                                      <p:cBhvr>
                                        <p:cTn id="75" dur="500"/>
                                        <p:tgtEl>
                                          <p:spTgt spid="15"/>
                                        </p:tgtEl>
                                      </p:cBhvr>
                                    </p:animEffect>
                                    <p:set>
                                      <p:cBhvr>
                                        <p:cTn id="76"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5" grpId="0" animBg="1"/>
      <p:bldP spid="15" grpId="1" animBg="1"/>
      <p:bldP spid="15" grpId="2" animBg="1"/>
      <p:bldP spid="18" grpId="0" animBg="1"/>
      <p:bldP spid="18" grpId="1" animBg="1"/>
      <p:bldP spid="19" grpId="0" animBg="1"/>
      <p:bldP spid="19" grpId="1" animBg="1"/>
      <p:bldP spid="23" grpId="0" animBg="1"/>
      <p:bldP spid="23" grpId="1" animBg="1"/>
      <p:bldP spid="25" grpId="0" animBg="1"/>
      <p:bldP spid="25" grpId="1" animBg="1"/>
      <p:bldP spid="26" grpId="0" animBg="1"/>
      <p:bldP spid="2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600B5AE2-C5CC-499C-8F2D-249888BE2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8" name="Rectangle 27">
            <a:extLst>
              <a:ext uri="{FF2B5EF4-FFF2-40B4-BE49-F238E27FC236}">
                <a16:creationId xmlns:a16="http://schemas.microsoft.com/office/drawing/2014/main" id="{BA7A3698-B350-40E5-8475-9BCC41A08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30" name="Straight Connector 29">
            <a:extLst>
              <a:ext uri="{FF2B5EF4-FFF2-40B4-BE49-F238E27FC236}">
                <a16:creationId xmlns:a16="http://schemas.microsoft.com/office/drawing/2014/main" id="{0AC655C7-EC94-4BE6-84C8-2F9EFBBB27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2" name="Rectangle 31">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712994-45BB-4DD9-8909-BF16884D6D13}"/>
              </a:ext>
            </a:extLst>
          </p:cNvPr>
          <p:cNvSpPr>
            <a:spLocks noGrp="1"/>
          </p:cNvSpPr>
          <p:nvPr>
            <p:ph type="title"/>
          </p:nvPr>
        </p:nvSpPr>
        <p:spPr>
          <a:xfrm>
            <a:off x="5894613" y="634946"/>
            <a:ext cx="2767693" cy="1450757"/>
          </a:xfrm>
        </p:spPr>
        <p:txBody>
          <a:bodyPr vert="horz" lIns="91440" tIns="45720" rIns="91440" bIns="45720" rtlCol="0" anchor="b">
            <a:normAutofit/>
          </a:bodyPr>
          <a:lstStyle/>
          <a:p>
            <a:pPr>
              <a:lnSpc>
                <a:spcPct val="85000"/>
              </a:lnSpc>
            </a:pPr>
            <a:r>
              <a:rPr lang="en-US" sz="4800" b="1" kern="1200" spc="-50" baseline="0" dirty="0">
                <a:solidFill>
                  <a:schemeClr val="tx1">
                    <a:lumMod val="75000"/>
                    <a:lumOff val="25000"/>
                  </a:schemeClr>
                </a:solidFill>
                <a:latin typeface="+mj-lt"/>
                <a:ea typeface="+mj-ea"/>
                <a:cs typeface="+mj-cs"/>
              </a:rPr>
              <a:t>Why Use a Recipe?</a:t>
            </a:r>
          </a:p>
        </p:txBody>
      </p:sp>
      <p:pic>
        <p:nvPicPr>
          <p:cNvPr id="6" name="Picture 5" descr="Why restaurant kitchen workers should wear gloves"/>
          <p:cNvPicPr>
            <a:picLocks noChangeAspect="1" noChangeArrowheads="1"/>
          </p:cNvPicPr>
          <p:nvPr/>
        </p:nvPicPr>
        <p:blipFill rotWithShape="1">
          <a:blip r:embed="rId3">
            <a:extLst>
              <a:ext uri="{28A0092B-C50C-407E-A947-70E740481C1C}">
                <a14:useLocalDpi xmlns:a14="http://schemas.microsoft.com/office/drawing/2010/main" val="0"/>
              </a:ext>
            </a:extLst>
          </a:blip>
          <a:srcRect l="14241" r="34565" b="1"/>
          <a:stretch/>
        </p:blipFill>
        <p:spPr bwMode="auto">
          <a:xfrm>
            <a:off x="475499" y="640081"/>
            <a:ext cx="5182351" cy="531440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4" name="Straight Connector 33">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19107" y="2085703"/>
            <a:ext cx="26746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5" name="Rectangle 3"/>
          <p:cNvSpPr txBox="1">
            <a:spLocks/>
          </p:cNvSpPr>
          <p:nvPr/>
        </p:nvSpPr>
        <p:spPr>
          <a:xfrm>
            <a:off x="5894613" y="2198913"/>
            <a:ext cx="3107147" cy="3755565"/>
          </a:xfrm>
          <a:prstGeom prst="rect">
            <a:avLst/>
          </a:prstGeom>
        </p:spPr>
        <p:txBody>
          <a:bodyPr vert="horz" lIns="0" tIns="45720" rIns="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400">
              <a:buClr>
                <a:schemeClr val="accent1"/>
              </a:buClr>
              <a:buFont typeface="Calibri" panose="020F0502020204030204" pitchFamily="34" charset="0"/>
              <a:buNone/>
            </a:pPr>
            <a:r>
              <a:rPr lang="en-US" altLang="en-US" dirty="0">
                <a:solidFill>
                  <a:schemeClr val="tx1">
                    <a:lumMod val="75000"/>
                    <a:lumOff val="25000"/>
                  </a:schemeClr>
                </a:solidFill>
              </a:rPr>
              <a:t>The purpose of a recipe is to have a precise record of the ingredients used, the amount needed, and the way they are combined to ensure a consistent quality product for our customer.</a:t>
            </a:r>
          </a:p>
          <a:p>
            <a:pPr defTabSz="914400">
              <a:buClr>
                <a:schemeClr val="accent1"/>
              </a:buClr>
              <a:buFont typeface="Calibri" panose="020F0502020204030204" pitchFamily="34" charset="0"/>
            </a:pPr>
            <a:endParaRPr lang="en-US" altLang="en-US" dirty="0">
              <a:solidFill>
                <a:schemeClr val="tx1">
                  <a:lumMod val="75000"/>
                  <a:lumOff val="25000"/>
                </a:schemeClr>
              </a:solidFill>
            </a:endParaRPr>
          </a:p>
          <a:p>
            <a:pPr defTabSz="914400">
              <a:buClr>
                <a:schemeClr val="accent1"/>
              </a:buClr>
              <a:buFont typeface="Calibri" panose="020F0502020204030204" pitchFamily="34" charset="0"/>
            </a:pPr>
            <a:endParaRPr lang="en-US" altLang="en-US" dirty="0">
              <a:solidFill>
                <a:schemeClr val="tx1">
                  <a:lumMod val="75000"/>
                  <a:lumOff val="25000"/>
                </a:schemeClr>
              </a:solidFill>
            </a:endParaRPr>
          </a:p>
          <a:p>
            <a:pPr defTabSz="914400">
              <a:buClr>
                <a:schemeClr val="accent1"/>
              </a:buClr>
              <a:buFont typeface="Calibri" panose="020F0502020204030204" pitchFamily="34" charset="0"/>
            </a:pPr>
            <a:endParaRPr lang="en-US" altLang="en-US" dirty="0">
              <a:solidFill>
                <a:schemeClr val="tx1">
                  <a:lumMod val="75000"/>
                  <a:lumOff val="25000"/>
                </a:schemeClr>
              </a:solidFill>
            </a:endParaRPr>
          </a:p>
        </p:txBody>
      </p:sp>
      <p:sp>
        <p:nvSpPr>
          <p:cNvPr id="36" name="Rectangle 35">
            <a:extLst>
              <a:ext uri="{FF2B5EF4-FFF2-40B4-BE49-F238E27FC236}">
                <a16:creationId xmlns:a16="http://schemas.microsoft.com/office/drawing/2014/main" id="{6329CBCE-21AE-419D-AC1F-8ACF510A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8" name="Rectangle 37">
            <a:extLst>
              <a:ext uri="{FF2B5EF4-FFF2-40B4-BE49-F238E27FC236}">
                <a16:creationId xmlns:a16="http://schemas.microsoft.com/office/drawing/2014/main" id="{FF2DA012-1414-493D-888F-5D99D0BDA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40642072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4AD7155-38C3-42B6-B7C5-02571A6D32D9}"/>
              </a:ext>
            </a:extLst>
          </p:cNvPr>
          <p:cNvSpPr>
            <a:spLocks noGrp="1"/>
          </p:cNvSpPr>
          <p:nvPr>
            <p:ph type="title"/>
          </p:nvPr>
        </p:nvSpPr>
        <p:spPr>
          <a:xfrm>
            <a:off x="123926" y="250181"/>
            <a:ext cx="8793300" cy="634092"/>
          </a:xfrm>
        </p:spPr>
        <p:txBody>
          <a:bodyPr>
            <a:noAutofit/>
          </a:bodyPr>
          <a:lstStyle/>
          <a:p>
            <a:r>
              <a:rPr lang="en-US" sz="4000" b="1" dirty="0">
                <a:latin typeface="Calibri" panose="020F0502020204030204" pitchFamily="34" charset="0"/>
                <a:cs typeface="Calibri" panose="020F0502020204030204" pitchFamily="34" charset="0"/>
              </a:rPr>
              <a:t>Sorting the Recipes</a:t>
            </a:r>
          </a:p>
        </p:txBody>
      </p:sp>
      <p:sp>
        <p:nvSpPr>
          <p:cNvPr id="7" name="Content Placeholder 2"/>
          <p:cNvSpPr txBox="1">
            <a:spLocks/>
          </p:cNvSpPr>
          <p:nvPr/>
        </p:nvSpPr>
        <p:spPr>
          <a:xfrm>
            <a:off x="111894" y="2647003"/>
            <a:ext cx="8887727" cy="198515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altLang="en-US" sz="2400" dirty="0">
                <a:latin typeface="Calibri" panose="020F0502020204030204" pitchFamily="34" charset="0"/>
                <a:cs typeface="Calibri" panose="020F0502020204030204" pitchFamily="34" charset="0"/>
              </a:rPr>
              <a:t>      Recipes may be sorted by:</a:t>
            </a:r>
          </a:p>
          <a:p>
            <a:pPr marL="0" indent="0">
              <a:buNone/>
            </a:pPr>
            <a:r>
              <a:rPr lang="en-US" altLang="en-US" sz="2400" dirty="0">
                <a:latin typeface="Calibri" panose="020F0502020204030204" pitchFamily="34" charset="0"/>
                <a:cs typeface="Calibri" panose="020F0502020204030204" pitchFamily="34" charset="0"/>
              </a:rPr>
              <a:t>Recipe Number - Description - Category - Yield - Serving Size- Measure</a:t>
            </a:r>
          </a:p>
          <a:p>
            <a:pPr marL="0" indent="0">
              <a:buNone/>
            </a:pPr>
            <a:endParaRPr lang="en-US" altLang="en-US" sz="2400" dirty="0">
              <a:latin typeface="Calibri" panose="020F0502020204030204" pitchFamily="34" charset="0"/>
              <a:cs typeface="Calibri" panose="020F0502020204030204" pitchFamily="34" charset="0"/>
            </a:endParaRPr>
          </a:p>
        </p:txBody>
      </p:sp>
      <p:grpSp>
        <p:nvGrpSpPr>
          <p:cNvPr id="3" name="Group 2"/>
          <p:cNvGrpSpPr/>
          <p:nvPr/>
        </p:nvGrpSpPr>
        <p:grpSpPr>
          <a:xfrm>
            <a:off x="-7220" y="3647456"/>
            <a:ext cx="9125954" cy="3186480"/>
            <a:chOff x="-7220" y="3647456"/>
            <a:chExt cx="9125954" cy="3186480"/>
          </a:xfrm>
        </p:grpSpPr>
        <p:pic>
          <p:nvPicPr>
            <p:cNvPr id="8" name="Picture 2"/>
            <p:cNvPicPr>
              <a:picLocks noChangeAspect="1"/>
            </p:cNvPicPr>
            <p:nvPr/>
          </p:nvPicPr>
          <p:blipFill rotWithShape="1">
            <a:blip r:embed="rId2">
              <a:extLst>
                <a:ext uri="{28A0092B-C50C-407E-A947-70E740481C1C}">
                  <a14:useLocalDpi xmlns:a14="http://schemas.microsoft.com/office/drawing/2010/main" val="0"/>
                </a:ext>
              </a:extLst>
            </a:blip>
            <a:srcRect b="61170"/>
            <a:stretch/>
          </p:blipFill>
          <p:spPr bwMode="auto">
            <a:xfrm>
              <a:off x="-7220" y="3647456"/>
              <a:ext cx="9125954" cy="276537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2"/>
            <p:cNvPicPr>
              <a:picLocks noChangeAspect="1"/>
            </p:cNvPicPr>
            <p:nvPr/>
          </p:nvPicPr>
          <p:blipFill rotWithShape="1">
            <a:blip r:embed="rId2">
              <a:extLst>
                <a:ext uri="{28A0092B-C50C-407E-A947-70E740481C1C}">
                  <a14:useLocalDpi xmlns:a14="http://schemas.microsoft.com/office/drawing/2010/main" val="0"/>
                </a:ext>
              </a:extLst>
            </a:blip>
            <a:srcRect t="93746" b="510"/>
            <a:stretch/>
          </p:blipFill>
          <p:spPr bwMode="auto">
            <a:xfrm>
              <a:off x="-7220" y="6424862"/>
              <a:ext cx="9125954" cy="40907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cxnSp>
        <p:nvCxnSpPr>
          <p:cNvPr id="6" name="Straight Arrow Connector 5"/>
          <p:cNvCxnSpPr/>
          <p:nvPr/>
        </p:nvCxnSpPr>
        <p:spPr>
          <a:xfrm flipH="1">
            <a:off x="348792" y="2507530"/>
            <a:ext cx="1008668" cy="162141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123926" y="3091992"/>
            <a:ext cx="8875695" cy="4713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225485" y="4119512"/>
            <a:ext cx="7560296" cy="35072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p:cNvCxnSpPr/>
          <p:nvPr/>
        </p:nvCxnSpPr>
        <p:spPr>
          <a:xfrm>
            <a:off x="1913641" y="3563332"/>
            <a:ext cx="0" cy="47134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3348086" y="3563332"/>
            <a:ext cx="0" cy="47134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4922362" y="3563332"/>
            <a:ext cx="0" cy="47134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6317530" y="3563332"/>
            <a:ext cx="0" cy="47134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7299489" y="3563332"/>
            <a:ext cx="0" cy="47134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8308156" y="3563332"/>
            <a:ext cx="0" cy="47134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08C84EBB-92BC-C0EF-6C34-E84D6D5C6057}"/>
              </a:ext>
            </a:extLst>
          </p:cNvPr>
          <p:cNvSpPr/>
          <p:nvPr/>
        </p:nvSpPr>
        <p:spPr>
          <a:xfrm>
            <a:off x="520968" y="1589914"/>
            <a:ext cx="7870371" cy="4365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 name="Content Placeholder 2"/>
          <p:cNvSpPr txBox="1">
            <a:spLocks/>
          </p:cNvSpPr>
          <p:nvPr/>
        </p:nvSpPr>
        <p:spPr>
          <a:xfrm>
            <a:off x="529388" y="1417638"/>
            <a:ext cx="8121317" cy="115714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altLang="en-US" sz="2400" dirty="0">
                <a:latin typeface="Calibri" panose="020F0502020204030204" pitchFamily="34" charset="0"/>
                <a:cs typeface="Calibri" panose="020F0502020204030204" pitchFamily="34" charset="0"/>
              </a:rPr>
              <a:t>To locate the recipe needed, you will need to: </a:t>
            </a:r>
          </a:p>
          <a:p>
            <a:pPr lvl="1"/>
            <a:r>
              <a:rPr lang="en-US" altLang="en-US" sz="2400" dirty="0">
                <a:latin typeface="Calibri" panose="020F0502020204030204" pitchFamily="34" charset="0"/>
                <a:cs typeface="Calibri" panose="020F0502020204030204" pitchFamily="34" charset="0"/>
              </a:rPr>
              <a:t>Deselect all previous recipes by clicking the small shaded box in the upper top left corner</a:t>
            </a:r>
          </a:p>
          <a:p>
            <a:pPr marL="0" indent="0">
              <a:buNone/>
            </a:pPr>
            <a:endParaRPr lang="en-US" altLang="en-US" sz="2400" dirty="0">
              <a:latin typeface="Calibri" panose="020F0502020204030204" pitchFamily="34" charset="0"/>
              <a:cs typeface="Calibri" panose="020F0502020204030204" pitchFamily="34" charset="0"/>
            </a:endParaRPr>
          </a:p>
        </p:txBody>
      </p:sp>
      <p:sp>
        <p:nvSpPr>
          <p:cNvPr id="2" name="Rectangle 1"/>
          <p:cNvSpPr/>
          <p:nvPr/>
        </p:nvSpPr>
        <p:spPr>
          <a:xfrm>
            <a:off x="1093509" y="1809946"/>
            <a:ext cx="7334054" cy="69758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246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xit" presetSubtype="0" fill="hold" nodeType="withEffect">
                                  <p:stCondLst>
                                    <p:cond delay="0"/>
                                  </p:stCondLst>
                                  <p:childTnLst>
                                    <p:animEffect transition="out" filter="fad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500"/>
                                        <p:tgtEl>
                                          <p:spTgt spid="2"/>
                                        </p:tgtEl>
                                      </p:cBhvr>
                                    </p:animEffect>
                                    <p:set>
                                      <p:cBhvr>
                                        <p:cTn id="21" dur="1" fill="hold">
                                          <p:stCondLst>
                                            <p:cond delay="499"/>
                                          </p:stCondLst>
                                        </p:cTn>
                                        <p:tgtEl>
                                          <p:spTgt spid="2"/>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par>
                                <p:cTn id="34" presetID="10" presetClass="entr" presetSubtype="0"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0"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par>
                                <p:cTn id="40" presetID="10" presetClass="entr" presetSubtype="0"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animBg="1"/>
      <p:bldP spid="17" grpId="0" animBg="1"/>
      <p:bldP spid="2" grpId="0" animBg="1"/>
      <p:bldP spid="2"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4AD7155-38C3-42B6-B7C5-02571A6D32D9}"/>
              </a:ext>
            </a:extLst>
          </p:cNvPr>
          <p:cNvSpPr>
            <a:spLocks noGrp="1"/>
          </p:cNvSpPr>
          <p:nvPr>
            <p:ph type="title"/>
          </p:nvPr>
        </p:nvSpPr>
        <p:spPr>
          <a:xfrm>
            <a:off x="123926" y="250181"/>
            <a:ext cx="8793300" cy="634092"/>
          </a:xfrm>
        </p:spPr>
        <p:txBody>
          <a:bodyPr>
            <a:noAutofit/>
          </a:bodyPr>
          <a:lstStyle/>
          <a:p>
            <a:r>
              <a:rPr lang="en-US" sz="4000" b="1" dirty="0">
                <a:latin typeface="Calibri" panose="020F0502020204030204" pitchFamily="34" charset="0"/>
                <a:cs typeface="Calibri" panose="020F0502020204030204" pitchFamily="34" charset="0"/>
              </a:rPr>
              <a:t>Selecting the Correct Recipes</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0409"/>
          <a:stretch/>
        </p:blipFill>
        <p:spPr>
          <a:xfrm>
            <a:off x="105733" y="4463716"/>
            <a:ext cx="8954046" cy="2394283"/>
          </a:xfrm>
          <a:prstGeom prst="rect">
            <a:avLst/>
          </a:prstGeom>
        </p:spPr>
      </p:pic>
      <p:sp>
        <p:nvSpPr>
          <p:cNvPr id="6" name="Content Placeholder 2"/>
          <p:cNvSpPr txBox="1">
            <a:spLocks/>
          </p:cNvSpPr>
          <p:nvPr/>
        </p:nvSpPr>
        <p:spPr>
          <a:xfrm>
            <a:off x="529388" y="2670777"/>
            <a:ext cx="8121317" cy="81714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Wingdings" panose="05000000000000000000" pitchFamily="2" charset="2"/>
              <a:buChar char="Ø"/>
            </a:pPr>
            <a:r>
              <a:rPr lang="en-US" altLang="en-US" sz="2400" dirty="0">
                <a:latin typeface="Calibri" panose="020F0502020204030204" pitchFamily="34" charset="0"/>
                <a:cs typeface="Calibri" panose="020F0502020204030204" pitchFamily="34" charset="0"/>
              </a:rPr>
              <a:t>A standard recipe will begin with “R” followed by a 4-digit recipe number and contain no other letters. </a:t>
            </a:r>
          </a:p>
        </p:txBody>
      </p:sp>
      <p:sp>
        <p:nvSpPr>
          <p:cNvPr id="7" name="Content Placeholder 2"/>
          <p:cNvSpPr txBox="1">
            <a:spLocks/>
          </p:cNvSpPr>
          <p:nvPr/>
        </p:nvSpPr>
        <p:spPr>
          <a:xfrm>
            <a:off x="529388" y="3507102"/>
            <a:ext cx="8121317" cy="81714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Wingdings" panose="05000000000000000000" pitchFamily="2" charset="2"/>
              <a:buChar char="Ø"/>
            </a:pPr>
            <a:r>
              <a:rPr lang="en-US" altLang="en-US" sz="2400" dirty="0">
                <a:latin typeface="Calibri" panose="020F0502020204030204" pitchFamily="34" charset="0"/>
                <a:cs typeface="Calibri" panose="020F0502020204030204" pitchFamily="34" charset="0"/>
              </a:rPr>
              <a:t>A recipe ending with “N” or “CP” means this recipe are for items prepared and sent from central kitchen (NNC).</a:t>
            </a:r>
          </a:p>
        </p:txBody>
      </p:sp>
      <p:sp>
        <p:nvSpPr>
          <p:cNvPr id="3" name="Rectangle 2"/>
          <p:cNvSpPr/>
          <p:nvPr/>
        </p:nvSpPr>
        <p:spPr>
          <a:xfrm>
            <a:off x="1187777" y="4463716"/>
            <a:ext cx="3930978" cy="239428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018095" y="4463716"/>
            <a:ext cx="4194928" cy="3251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093509" y="5660857"/>
            <a:ext cx="4072380" cy="59854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55AC6B8-064D-F257-3C3B-01EF2235C4C0}"/>
              </a:ext>
            </a:extLst>
          </p:cNvPr>
          <p:cNvSpPr/>
          <p:nvPr/>
        </p:nvSpPr>
        <p:spPr>
          <a:xfrm>
            <a:off x="520968" y="1589914"/>
            <a:ext cx="7870371" cy="4365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 name="Content Placeholder 2"/>
          <p:cNvSpPr txBox="1">
            <a:spLocks/>
          </p:cNvSpPr>
          <p:nvPr/>
        </p:nvSpPr>
        <p:spPr>
          <a:xfrm>
            <a:off x="529388" y="1537954"/>
            <a:ext cx="8121317" cy="1139258"/>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Wingdings" panose="05000000000000000000" pitchFamily="2" charset="2"/>
              <a:buChar char="Ø"/>
            </a:pPr>
            <a:r>
              <a:rPr lang="en-US" altLang="en-US" sz="2400" dirty="0">
                <a:latin typeface="Calibri" panose="020F0502020204030204" pitchFamily="34" charset="0"/>
                <a:cs typeface="Calibri" panose="020F0502020204030204" pitchFamily="34" charset="0"/>
              </a:rPr>
              <a:t>Many recipe items sound exactly the same. Pay close attention to the recipe number. Despite sounding similar, the recipe instructions can be vastly different.  </a:t>
            </a:r>
          </a:p>
          <a:p>
            <a:pPr marL="0" indent="0">
              <a:buNone/>
            </a:pPr>
            <a:endParaRPr lang="en-US" altLang="en-US" sz="2400" dirty="0">
              <a:latin typeface="Calibri" panose="020F0502020204030204" pitchFamily="34" charset="0"/>
              <a:cs typeface="Calibri" panose="020F0502020204030204" pitchFamily="34" charset="0"/>
            </a:endParaRPr>
          </a:p>
          <a:p>
            <a:pPr marL="0" indent="0">
              <a:buNone/>
            </a:pPr>
            <a:endParaRPr lang="en-US" alt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91875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xit" presetSubtype="0" fill="hold" grpId="1" nodeType="withEffect">
                                  <p:stCondLst>
                                    <p:cond delay="0"/>
                                  </p:stCondLst>
                                  <p:childTnLst>
                                    <p:animEffect transition="out" filter="fade">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 grpId="0" animBg="1"/>
      <p:bldP spid="4" grpId="0" animBg="1"/>
      <p:bldP spid="4" grpId="1"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4AD7155-38C3-42B6-B7C5-02571A6D32D9}"/>
              </a:ext>
            </a:extLst>
          </p:cNvPr>
          <p:cNvSpPr>
            <a:spLocks noGrp="1"/>
          </p:cNvSpPr>
          <p:nvPr>
            <p:ph type="title"/>
          </p:nvPr>
        </p:nvSpPr>
        <p:spPr>
          <a:xfrm>
            <a:off x="123926" y="250181"/>
            <a:ext cx="8793300" cy="634092"/>
          </a:xfrm>
        </p:spPr>
        <p:txBody>
          <a:bodyPr>
            <a:noAutofit/>
          </a:bodyPr>
          <a:lstStyle/>
          <a:p>
            <a:r>
              <a:rPr lang="en-US" sz="4000" b="1" dirty="0">
                <a:latin typeface="Calibri" panose="020F0502020204030204" pitchFamily="34" charset="0"/>
                <a:cs typeface="Calibri" panose="020F0502020204030204" pitchFamily="34" charset="0"/>
              </a:rPr>
              <a:t>Select and Adjust the Recipe</a:t>
            </a:r>
          </a:p>
        </p:txBody>
      </p:sp>
      <p:sp>
        <p:nvSpPr>
          <p:cNvPr id="5" name="Content Placeholder 2"/>
          <p:cNvSpPr txBox="1">
            <a:spLocks/>
          </p:cNvSpPr>
          <p:nvPr/>
        </p:nvSpPr>
        <p:spPr>
          <a:xfrm>
            <a:off x="315539" y="2273800"/>
            <a:ext cx="4436935" cy="257492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r>
              <a:rPr lang="en-US" altLang="en-US" sz="2400" dirty="0">
                <a:latin typeface="Calibri" panose="020F0502020204030204" pitchFamily="34" charset="0"/>
                <a:cs typeface="Calibri" panose="020F0502020204030204" pitchFamily="34" charset="0"/>
              </a:rPr>
              <a:t>Select the recipe </a:t>
            </a:r>
          </a:p>
          <a:p>
            <a:pPr lvl="1"/>
            <a:r>
              <a:rPr lang="en-US" altLang="en-US" sz="2400" dirty="0">
                <a:latin typeface="Calibri" panose="020F0502020204030204" pitchFamily="34" charset="0"/>
                <a:cs typeface="Calibri" panose="020F0502020204030204" pitchFamily="34" charset="0"/>
              </a:rPr>
              <a:t>Click in the Yield column</a:t>
            </a:r>
          </a:p>
          <a:p>
            <a:pPr lvl="1"/>
            <a:r>
              <a:rPr lang="en-US" altLang="en-US" sz="2400" dirty="0">
                <a:latin typeface="Calibri" panose="020F0502020204030204" pitchFamily="34" charset="0"/>
                <a:cs typeface="Calibri" panose="020F0502020204030204" pitchFamily="34" charset="0"/>
              </a:rPr>
              <a:t>Type the preferred amount</a:t>
            </a:r>
          </a:p>
          <a:p>
            <a:pPr lvl="1"/>
            <a:r>
              <a:rPr lang="en-US" altLang="en-US" sz="2400" dirty="0">
                <a:latin typeface="Calibri" panose="020F0502020204030204" pitchFamily="34" charset="0"/>
                <a:cs typeface="Calibri" panose="020F0502020204030204" pitchFamily="34" charset="0"/>
              </a:rPr>
              <a:t>Click OK</a:t>
            </a:r>
          </a:p>
          <a:p>
            <a:pPr marL="0" indent="0">
              <a:buNone/>
            </a:pPr>
            <a:endParaRPr lang="en-US" altLang="en-US" sz="2400" dirty="0">
              <a:latin typeface="Calibri" panose="020F0502020204030204" pitchFamily="34" charset="0"/>
              <a:cs typeface="Calibri" panose="020F0502020204030204" pitchFamily="34" charset="0"/>
            </a:endParaRPr>
          </a:p>
        </p:txBody>
      </p:sp>
      <p:grpSp>
        <p:nvGrpSpPr>
          <p:cNvPr id="4" name="Group 3"/>
          <p:cNvGrpSpPr/>
          <p:nvPr/>
        </p:nvGrpSpPr>
        <p:grpSpPr>
          <a:xfrm>
            <a:off x="315539" y="3886201"/>
            <a:ext cx="8601687" cy="2851484"/>
            <a:chOff x="2419034" y="4028175"/>
            <a:chExt cx="6498192" cy="2637320"/>
          </a:xfrm>
        </p:grpSpPr>
        <p:pic>
          <p:nvPicPr>
            <p:cNvPr id="7" name="Picture 3"/>
            <p:cNvPicPr>
              <a:picLocks noChangeAspect="1"/>
            </p:cNvPicPr>
            <p:nvPr/>
          </p:nvPicPr>
          <p:blipFill rotWithShape="1">
            <a:blip r:embed="rId2">
              <a:extLst>
                <a:ext uri="{28A0092B-C50C-407E-A947-70E740481C1C}">
                  <a14:useLocalDpi xmlns:a14="http://schemas.microsoft.com/office/drawing/2010/main" val="0"/>
                </a:ext>
              </a:extLst>
            </a:blip>
            <a:srcRect t="5245" r="24052" b="50565"/>
            <a:stretch/>
          </p:blipFill>
          <p:spPr bwMode="auto">
            <a:xfrm>
              <a:off x="2419034" y="4028175"/>
              <a:ext cx="6498192" cy="26373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2534006" y="5346835"/>
              <a:ext cx="6383220" cy="28394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a:extLst>
              <a:ext uri="{FF2B5EF4-FFF2-40B4-BE49-F238E27FC236}">
                <a16:creationId xmlns:a16="http://schemas.microsoft.com/office/drawing/2014/main" id="{A014382C-A535-6AC3-015E-81A7154996D4}"/>
              </a:ext>
            </a:extLst>
          </p:cNvPr>
          <p:cNvSpPr/>
          <p:nvPr/>
        </p:nvSpPr>
        <p:spPr>
          <a:xfrm>
            <a:off x="520968" y="1589914"/>
            <a:ext cx="7870371" cy="4365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6" name="Content Placeholder 2"/>
          <p:cNvSpPr txBox="1">
            <a:spLocks/>
          </p:cNvSpPr>
          <p:nvPr/>
        </p:nvSpPr>
        <p:spPr>
          <a:xfrm>
            <a:off x="315539" y="1455654"/>
            <a:ext cx="8410074" cy="10414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altLang="en-US" sz="2400" dirty="0">
                <a:latin typeface="Calibri" panose="020F0502020204030204" pitchFamily="34" charset="0"/>
                <a:cs typeface="Calibri" panose="020F0502020204030204" pitchFamily="34" charset="0"/>
              </a:rPr>
              <a:t>The recipe yield can be adjusted to the specific amount being served. To do this:</a:t>
            </a:r>
          </a:p>
        </p:txBody>
      </p:sp>
    </p:spTree>
    <p:extLst>
      <p:ext uri="{BB962C8B-B14F-4D97-AF65-F5344CB8AC3E}">
        <p14:creationId xmlns:p14="http://schemas.microsoft.com/office/powerpoint/2010/main" val="41263543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4AD7155-38C3-42B6-B7C5-02571A6D32D9}"/>
              </a:ext>
            </a:extLst>
          </p:cNvPr>
          <p:cNvSpPr>
            <a:spLocks noGrp="1"/>
          </p:cNvSpPr>
          <p:nvPr>
            <p:ph type="title"/>
          </p:nvPr>
        </p:nvSpPr>
        <p:spPr>
          <a:xfrm>
            <a:off x="123926" y="250181"/>
            <a:ext cx="8793300" cy="634092"/>
          </a:xfrm>
        </p:spPr>
        <p:txBody>
          <a:bodyPr>
            <a:noAutofit/>
          </a:bodyPr>
          <a:lstStyle/>
          <a:p>
            <a:r>
              <a:rPr lang="en-US" sz="4000" b="1" dirty="0">
                <a:latin typeface="Calibri" panose="020F0502020204030204" pitchFamily="34" charset="0"/>
                <a:cs typeface="Calibri" panose="020F0502020204030204" pitchFamily="34" charset="0"/>
              </a:rPr>
              <a:t>Preview the Recipe</a:t>
            </a:r>
          </a:p>
        </p:txBody>
      </p:sp>
      <p:grpSp>
        <p:nvGrpSpPr>
          <p:cNvPr id="10" name="Group 4"/>
          <p:cNvGrpSpPr>
            <a:grpSpLocks/>
          </p:cNvGrpSpPr>
          <p:nvPr/>
        </p:nvGrpSpPr>
        <p:grpSpPr bwMode="auto">
          <a:xfrm>
            <a:off x="505325" y="2497054"/>
            <a:ext cx="8037095" cy="3915778"/>
            <a:chOff x="806450" y="2435509"/>
            <a:chExt cx="7310996" cy="3217861"/>
          </a:xfrm>
        </p:grpSpPr>
        <p:pic>
          <p:nvPicPr>
            <p:cNvPr id="11" name="Picture 2"/>
            <p:cNvPicPr>
              <a:picLocks noChangeAspect="1"/>
            </p:cNvPicPr>
            <p:nvPr/>
          </p:nvPicPr>
          <p:blipFill>
            <a:blip r:embed="rId2">
              <a:extLst>
                <a:ext uri="{28A0092B-C50C-407E-A947-70E740481C1C}">
                  <a14:useLocalDpi xmlns:a14="http://schemas.microsoft.com/office/drawing/2010/main" val="0"/>
                </a:ext>
              </a:extLst>
            </a:blip>
            <a:srcRect b="8260"/>
            <a:stretch>
              <a:fillRect/>
            </a:stretch>
          </p:blipFill>
          <p:spPr bwMode="auto">
            <a:xfrm>
              <a:off x="806450" y="2435509"/>
              <a:ext cx="7310996" cy="321786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 name="Rectangle 11"/>
            <p:cNvSpPr/>
            <p:nvPr/>
          </p:nvSpPr>
          <p:spPr>
            <a:xfrm>
              <a:off x="850903" y="2560922"/>
              <a:ext cx="711254" cy="304800"/>
            </a:xfrm>
            <a:prstGeom prst="rect">
              <a:avLst/>
            </a:prstGeom>
            <a:solidFill>
              <a:srgbClr val="FF0000">
                <a:alpha val="0"/>
              </a:srgbClr>
            </a:solid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2" name="Rectangle 1">
            <a:extLst>
              <a:ext uri="{FF2B5EF4-FFF2-40B4-BE49-F238E27FC236}">
                <a16:creationId xmlns:a16="http://schemas.microsoft.com/office/drawing/2014/main" id="{F632006C-9AEE-AB96-C46D-1BB4117EFCAA}"/>
              </a:ext>
            </a:extLst>
          </p:cNvPr>
          <p:cNvSpPr/>
          <p:nvPr/>
        </p:nvSpPr>
        <p:spPr>
          <a:xfrm>
            <a:off x="520968" y="1589914"/>
            <a:ext cx="7870371" cy="4365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6" name="Content Placeholder 2"/>
          <p:cNvSpPr txBox="1">
            <a:spLocks/>
          </p:cNvSpPr>
          <p:nvPr/>
        </p:nvSpPr>
        <p:spPr>
          <a:xfrm>
            <a:off x="315539" y="1455654"/>
            <a:ext cx="8410074" cy="10414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altLang="en-US" sz="2400" dirty="0">
                <a:latin typeface="Calibri" panose="020F0502020204030204" pitchFamily="34" charset="0"/>
                <a:cs typeface="Calibri" panose="020F0502020204030204" pitchFamily="34" charset="0"/>
              </a:rPr>
              <a:t>Select “Preview” to display the recipe.</a:t>
            </a:r>
          </a:p>
          <a:p>
            <a:pPr marL="0" indent="0">
              <a:buNone/>
            </a:pPr>
            <a:r>
              <a:rPr lang="en-US" altLang="en-US" sz="2400" dirty="0">
                <a:latin typeface="Calibri" panose="020F0502020204030204" pitchFamily="34" charset="0"/>
                <a:cs typeface="Calibri" panose="020F0502020204030204" pitchFamily="34" charset="0"/>
              </a:rPr>
              <a:t>Note: Verify the yield is correct prior to printing.</a:t>
            </a:r>
          </a:p>
          <a:p>
            <a:pPr marL="0" indent="0">
              <a:buNone/>
            </a:pPr>
            <a:endParaRPr lang="en-US" alt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580584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4AD7155-38C3-42B6-B7C5-02571A6D32D9}"/>
              </a:ext>
            </a:extLst>
          </p:cNvPr>
          <p:cNvSpPr>
            <a:spLocks noGrp="1"/>
          </p:cNvSpPr>
          <p:nvPr>
            <p:ph type="title"/>
          </p:nvPr>
        </p:nvSpPr>
        <p:spPr>
          <a:xfrm>
            <a:off x="123926" y="250181"/>
            <a:ext cx="8793300" cy="634092"/>
          </a:xfrm>
        </p:spPr>
        <p:txBody>
          <a:bodyPr>
            <a:noAutofit/>
          </a:bodyPr>
          <a:lstStyle/>
          <a:p>
            <a:r>
              <a:rPr lang="en-US" sz="4000" b="1" dirty="0">
                <a:latin typeface="Calibri" panose="020F0502020204030204" pitchFamily="34" charset="0"/>
                <a:cs typeface="Calibri" panose="020F0502020204030204" pitchFamily="34" charset="0"/>
              </a:rPr>
              <a:t>Recipe Contents</a:t>
            </a:r>
          </a:p>
        </p:txBody>
      </p:sp>
      <p:sp>
        <p:nvSpPr>
          <p:cNvPr id="3" name="Rectangle 2">
            <a:extLst>
              <a:ext uri="{FF2B5EF4-FFF2-40B4-BE49-F238E27FC236}">
                <a16:creationId xmlns:a16="http://schemas.microsoft.com/office/drawing/2014/main" id="{3E482351-D132-4E2F-0F02-669E7E1F46B0}"/>
              </a:ext>
            </a:extLst>
          </p:cNvPr>
          <p:cNvSpPr/>
          <p:nvPr/>
        </p:nvSpPr>
        <p:spPr>
          <a:xfrm>
            <a:off x="520968" y="1589914"/>
            <a:ext cx="7870371" cy="4365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0" name="Content Placeholder 2"/>
          <p:cNvSpPr txBox="1">
            <a:spLocks/>
          </p:cNvSpPr>
          <p:nvPr/>
        </p:nvSpPr>
        <p:spPr>
          <a:xfrm>
            <a:off x="397042" y="1646238"/>
            <a:ext cx="4038600" cy="4525962"/>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altLang="en-US" sz="2400" dirty="0">
                <a:latin typeface="Calibri" panose="020F0502020204030204" pitchFamily="34" charset="0"/>
                <a:cs typeface="Calibri" panose="020F0502020204030204" pitchFamily="34" charset="0"/>
              </a:rPr>
              <a:t>Recipes will contain:</a:t>
            </a:r>
          </a:p>
          <a:p>
            <a:pPr lvl="1">
              <a:buFont typeface="Wingdings" panose="05000000000000000000" pitchFamily="2" charset="2"/>
              <a:buChar char="Ø"/>
            </a:pPr>
            <a:r>
              <a:rPr lang="en-US" altLang="en-US" sz="2400" dirty="0">
                <a:latin typeface="Calibri" panose="020F0502020204030204" pitchFamily="34" charset="0"/>
                <a:cs typeface="Calibri" panose="020F0502020204030204" pitchFamily="34" charset="0"/>
              </a:rPr>
              <a:t>Recipe Number</a:t>
            </a:r>
          </a:p>
          <a:p>
            <a:pPr lvl="1">
              <a:buFont typeface="Wingdings" panose="05000000000000000000" pitchFamily="2" charset="2"/>
              <a:buChar char="Ø"/>
            </a:pPr>
            <a:r>
              <a:rPr lang="en-US" altLang="en-US" sz="2400" dirty="0">
                <a:latin typeface="Calibri" panose="020F0502020204030204" pitchFamily="34" charset="0"/>
                <a:cs typeface="Calibri" panose="020F0502020204030204" pitchFamily="34" charset="0"/>
              </a:rPr>
              <a:t>Recipe Name</a:t>
            </a:r>
          </a:p>
          <a:p>
            <a:pPr lvl="1">
              <a:buFont typeface="Wingdings" panose="05000000000000000000" pitchFamily="2" charset="2"/>
              <a:buChar char="Ø"/>
            </a:pPr>
            <a:r>
              <a:rPr lang="en-US" altLang="en-US" sz="2400" dirty="0">
                <a:latin typeface="Calibri" panose="020F0502020204030204" pitchFamily="34" charset="0"/>
                <a:cs typeface="Calibri" panose="020F0502020204030204" pitchFamily="34" charset="0"/>
              </a:rPr>
              <a:t>Ingredients</a:t>
            </a:r>
          </a:p>
          <a:p>
            <a:pPr lvl="1">
              <a:buFont typeface="Wingdings" panose="05000000000000000000" pitchFamily="2" charset="2"/>
              <a:buChar char="Ø"/>
            </a:pPr>
            <a:r>
              <a:rPr lang="en-US" altLang="en-US" sz="2400" dirty="0">
                <a:latin typeface="Calibri" panose="020F0502020204030204" pitchFamily="34" charset="0"/>
                <a:cs typeface="Calibri" panose="020F0502020204030204" pitchFamily="34" charset="0"/>
              </a:rPr>
              <a:t>Instructions</a:t>
            </a:r>
          </a:p>
          <a:p>
            <a:pPr lvl="2"/>
            <a:r>
              <a:rPr lang="en-US" altLang="en-US" sz="2400" dirty="0">
                <a:latin typeface="Calibri" panose="020F0502020204030204" pitchFamily="34" charset="0"/>
                <a:cs typeface="Calibri" panose="020F0502020204030204" pitchFamily="34" charset="0"/>
              </a:rPr>
              <a:t>Cooking </a:t>
            </a:r>
          </a:p>
          <a:p>
            <a:pPr lvl="2"/>
            <a:r>
              <a:rPr lang="en-US" altLang="en-US" sz="2400" dirty="0">
                <a:latin typeface="Calibri" panose="020F0502020204030204" pitchFamily="34" charset="0"/>
                <a:cs typeface="Calibri" panose="020F0502020204030204" pitchFamily="34" charset="0"/>
              </a:rPr>
              <a:t>Pre-Preparation</a:t>
            </a:r>
          </a:p>
          <a:p>
            <a:pPr lvl="2"/>
            <a:r>
              <a:rPr lang="en-US" altLang="en-US" sz="2400" dirty="0">
                <a:latin typeface="Calibri" panose="020F0502020204030204" pitchFamily="34" charset="0"/>
                <a:cs typeface="Calibri" panose="020F0502020204030204" pitchFamily="34" charset="0"/>
              </a:rPr>
              <a:t>Preparation</a:t>
            </a:r>
          </a:p>
          <a:p>
            <a:pPr lvl="2"/>
            <a:r>
              <a:rPr lang="en-US" altLang="en-US" sz="2400" dirty="0">
                <a:latin typeface="Calibri" panose="020F0502020204030204" pitchFamily="34" charset="0"/>
                <a:cs typeface="Calibri" panose="020F0502020204030204" pitchFamily="34" charset="0"/>
              </a:rPr>
              <a:t>Serving</a:t>
            </a:r>
          </a:p>
          <a:p>
            <a:pPr lvl="2"/>
            <a:r>
              <a:rPr lang="en-US" altLang="en-US" sz="2400" dirty="0">
                <a:latin typeface="Calibri" panose="020F0502020204030204" pitchFamily="34" charset="0"/>
                <a:cs typeface="Calibri" panose="020F0502020204030204" pitchFamily="34" charset="0"/>
              </a:rPr>
              <a:t>HACCP</a:t>
            </a:r>
          </a:p>
          <a:p>
            <a:pPr lvl="1">
              <a:buFont typeface="Wingdings" panose="05000000000000000000" pitchFamily="2" charset="2"/>
              <a:buChar char="Ø"/>
            </a:pPr>
            <a:r>
              <a:rPr lang="en-US" altLang="en-US" sz="2400" dirty="0">
                <a:latin typeface="Calibri" panose="020F0502020204030204" pitchFamily="34" charset="0"/>
                <a:cs typeface="Calibri" panose="020F0502020204030204" pitchFamily="34" charset="0"/>
              </a:rPr>
              <a:t>Nutritional Content</a:t>
            </a:r>
          </a:p>
        </p:txBody>
      </p:sp>
      <p:grpSp>
        <p:nvGrpSpPr>
          <p:cNvPr id="12" name="Group 11"/>
          <p:cNvGrpSpPr/>
          <p:nvPr/>
        </p:nvGrpSpPr>
        <p:grpSpPr>
          <a:xfrm>
            <a:off x="4475032" y="1166327"/>
            <a:ext cx="4668967" cy="5701004"/>
            <a:chOff x="4331366" y="356012"/>
            <a:chExt cx="4183887" cy="4978762"/>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2049"/>
            <a:stretch/>
          </p:blipFill>
          <p:spPr>
            <a:xfrm>
              <a:off x="4331367" y="356012"/>
              <a:ext cx="4183886" cy="3040999"/>
            </a:xfrm>
            <a:prstGeom prst="rect">
              <a:avLst/>
            </a:prstGeom>
            <a:ln>
              <a:solidFill>
                <a:schemeClr val="tx1"/>
              </a:solidFill>
            </a:ln>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1366" y="3397011"/>
              <a:ext cx="4183886" cy="1937763"/>
            </a:xfrm>
            <a:prstGeom prst="rect">
              <a:avLst/>
            </a:prstGeom>
            <a:ln>
              <a:solidFill>
                <a:schemeClr val="tx1"/>
              </a:solidFill>
            </a:ln>
          </p:spPr>
        </p:pic>
      </p:grpSp>
    </p:spTree>
    <p:extLst>
      <p:ext uri="{BB962C8B-B14F-4D97-AF65-F5344CB8AC3E}">
        <p14:creationId xmlns:p14="http://schemas.microsoft.com/office/powerpoint/2010/main" val="18814705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4AD7155-38C3-42B6-B7C5-02571A6D32D9}"/>
              </a:ext>
            </a:extLst>
          </p:cNvPr>
          <p:cNvSpPr>
            <a:spLocks noGrp="1"/>
          </p:cNvSpPr>
          <p:nvPr>
            <p:ph type="title"/>
          </p:nvPr>
        </p:nvSpPr>
        <p:spPr>
          <a:xfrm>
            <a:off x="123926" y="250181"/>
            <a:ext cx="8793300" cy="634092"/>
          </a:xfrm>
        </p:spPr>
        <p:txBody>
          <a:bodyPr>
            <a:noAutofit/>
          </a:bodyPr>
          <a:lstStyle/>
          <a:p>
            <a:r>
              <a:rPr lang="en-US" sz="4000" b="1" dirty="0">
                <a:latin typeface="Calibri" panose="020F0502020204030204" pitchFamily="34" charset="0"/>
                <a:cs typeface="Calibri" panose="020F0502020204030204" pitchFamily="34" charset="0"/>
              </a:rPr>
              <a:t>Recipe Contents: Nutrients</a:t>
            </a:r>
          </a:p>
        </p:txBody>
      </p:sp>
      <p:sp>
        <p:nvSpPr>
          <p:cNvPr id="2" name="Rectangle 1">
            <a:extLst>
              <a:ext uri="{FF2B5EF4-FFF2-40B4-BE49-F238E27FC236}">
                <a16:creationId xmlns:a16="http://schemas.microsoft.com/office/drawing/2014/main" id="{2003AA05-4319-6FEF-F0EC-C230633E05B5}"/>
              </a:ext>
            </a:extLst>
          </p:cNvPr>
          <p:cNvSpPr/>
          <p:nvPr/>
        </p:nvSpPr>
        <p:spPr>
          <a:xfrm>
            <a:off x="520968" y="1589914"/>
            <a:ext cx="7870371" cy="4365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1" name="Content Placeholder 2"/>
          <p:cNvSpPr txBox="1">
            <a:spLocks/>
          </p:cNvSpPr>
          <p:nvPr/>
        </p:nvSpPr>
        <p:spPr>
          <a:xfrm>
            <a:off x="444437" y="1748309"/>
            <a:ext cx="3505200" cy="4525962"/>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altLang="en-US" sz="2400" dirty="0">
                <a:latin typeface="Calibri" panose="020F0502020204030204" pitchFamily="34" charset="0"/>
                <a:cs typeface="Calibri" panose="020F0502020204030204" pitchFamily="34" charset="0"/>
              </a:rPr>
              <a:t>The nutrients listed in this section include:</a:t>
            </a:r>
          </a:p>
          <a:p>
            <a:pPr lvl="1"/>
            <a:r>
              <a:rPr lang="en-US" altLang="en-US" sz="2400" dirty="0">
                <a:latin typeface="Calibri" panose="020F0502020204030204" pitchFamily="34" charset="0"/>
                <a:cs typeface="Calibri" panose="020F0502020204030204" pitchFamily="34" charset="0"/>
              </a:rPr>
              <a:t>Food Energy (calories)</a:t>
            </a:r>
          </a:p>
          <a:p>
            <a:pPr lvl="1"/>
            <a:r>
              <a:rPr lang="en-US" altLang="en-US" sz="2400" dirty="0">
                <a:latin typeface="Calibri" panose="020F0502020204030204" pitchFamily="34" charset="0"/>
                <a:cs typeface="Calibri" panose="020F0502020204030204" pitchFamily="34" charset="0"/>
              </a:rPr>
              <a:t>Fat Contents</a:t>
            </a:r>
          </a:p>
          <a:p>
            <a:pPr lvl="1"/>
            <a:r>
              <a:rPr lang="en-US" altLang="en-US" sz="2400" dirty="0">
                <a:latin typeface="Calibri" panose="020F0502020204030204" pitchFamily="34" charset="0"/>
                <a:cs typeface="Calibri" panose="020F0502020204030204" pitchFamily="34" charset="0"/>
              </a:rPr>
              <a:t>Sodium</a:t>
            </a:r>
          </a:p>
          <a:p>
            <a:pPr lvl="1"/>
            <a:r>
              <a:rPr lang="en-US" altLang="en-US" sz="2400" dirty="0">
                <a:latin typeface="Calibri" panose="020F0502020204030204" pitchFamily="34" charset="0"/>
                <a:cs typeface="Calibri" panose="020F0502020204030204" pitchFamily="34" charset="0"/>
              </a:rPr>
              <a:t>Cholesterol</a:t>
            </a:r>
          </a:p>
          <a:p>
            <a:pPr lvl="1"/>
            <a:r>
              <a:rPr lang="en-US" altLang="en-US" sz="2400" dirty="0">
                <a:latin typeface="Calibri" panose="020F0502020204030204" pitchFamily="34" charset="0"/>
                <a:cs typeface="Calibri" panose="020F0502020204030204" pitchFamily="34" charset="0"/>
              </a:rPr>
              <a:t>Carbohydrates</a:t>
            </a:r>
          </a:p>
          <a:p>
            <a:pPr lvl="1"/>
            <a:r>
              <a:rPr lang="en-US" altLang="en-US" sz="2400" dirty="0">
                <a:latin typeface="Calibri" panose="020F0502020204030204" pitchFamily="34" charset="0"/>
                <a:cs typeface="Calibri" panose="020F0502020204030204" pitchFamily="34" charset="0"/>
              </a:rPr>
              <a:t>Protein</a:t>
            </a:r>
          </a:p>
          <a:p>
            <a:pPr lvl="1"/>
            <a:r>
              <a:rPr lang="en-US" altLang="en-US" sz="2400" dirty="0">
                <a:latin typeface="Calibri" panose="020F0502020204030204" pitchFamily="34" charset="0"/>
                <a:cs typeface="Calibri" panose="020F0502020204030204" pitchFamily="34" charset="0"/>
              </a:rPr>
              <a:t>Vitamins</a:t>
            </a:r>
          </a:p>
        </p:txBody>
      </p:sp>
      <p:pic>
        <p:nvPicPr>
          <p:cNvPr id="1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51488" y="1164581"/>
            <a:ext cx="4892511" cy="569341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18596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D5E043E-7182-49E1-96F0-3B90C33FB6EC}"/>
              </a:ext>
            </a:extLst>
          </p:cNvPr>
          <p:cNvSpPr txBox="1">
            <a:spLocks/>
          </p:cNvSpPr>
          <p:nvPr/>
        </p:nvSpPr>
        <p:spPr>
          <a:xfrm>
            <a:off x="4871287" y="1804336"/>
            <a:ext cx="3947860" cy="3068453"/>
          </a:xfrm>
          <a:prstGeom prst="rect">
            <a:avLst/>
          </a:prstGeom>
        </p:spPr>
        <p:txBody>
          <a:bodyPr vert="horz" lIns="91440" tIns="45720" rIns="91440" bIns="45720" rtlCol="0" anchor="ctr">
            <a:normAutofit/>
          </a:bodyPr>
          <a:lstStyle>
            <a:lvl1pPr algn="l" defTabSz="685800" rtl="0" eaLnBrk="1" latinLnBrk="0" hangingPunct="1">
              <a:lnSpc>
                <a:spcPct val="100000"/>
              </a:lnSpc>
              <a:spcBef>
                <a:spcPct val="0"/>
              </a:spcBef>
              <a:buNone/>
              <a:defRPr sz="3600" kern="1200">
                <a:solidFill>
                  <a:schemeClr val="bg1"/>
                </a:solidFill>
                <a:latin typeface="+mj-lt"/>
                <a:ea typeface="+mj-ea"/>
                <a:cs typeface="+mj-cs"/>
              </a:defRPr>
            </a:lvl1pPr>
          </a:lstStyle>
          <a:p>
            <a:endParaRPr lang="en-US" sz="2400" dirty="0">
              <a:latin typeface="Calibri" panose="020F0502020204030204" pitchFamily="34" charset="0"/>
              <a:cs typeface="Calibri" panose="020F0502020204030204" pitchFamily="34" charset="0"/>
            </a:endParaRPr>
          </a:p>
        </p:txBody>
      </p:sp>
      <p:sp>
        <p:nvSpPr>
          <p:cNvPr id="5" name="TextBox 4"/>
          <p:cNvSpPr txBox="1"/>
          <p:nvPr/>
        </p:nvSpPr>
        <p:spPr>
          <a:xfrm>
            <a:off x="4957011" y="1925053"/>
            <a:ext cx="3862136" cy="3046988"/>
          </a:xfrm>
          <a:prstGeom prst="rect">
            <a:avLst/>
          </a:prstGeom>
          <a:noFill/>
          <a:ln>
            <a:solidFill>
              <a:srgbClr val="724209"/>
            </a:solidFill>
          </a:ln>
        </p:spPr>
        <p:txBody>
          <a:bodyPr wrap="square" rtlCol="0">
            <a:spAutoFit/>
          </a:bodyPr>
          <a:lstStyle/>
          <a:p>
            <a:r>
              <a:rPr lang="en-US" sz="2400" dirty="0">
                <a:solidFill>
                  <a:schemeClr val="bg1"/>
                </a:solidFill>
                <a:latin typeface="Calibri" panose="020F0502020204030204" pitchFamily="34" charset="0"/>
                <a:cs typeface="Calibri" panose="020F0502020204030204" pitchFamily="34" charset="0"/>
              </a:rPr>
              <a:t>Some recipes only require the preparation of one item. Other recipes require that multiple ingredients within the recipe each have their own recipe instructions.</a:t>
            </a:r>
          </a:p>
          <a:p>
            <a:endParaRPr lang="en-US" sz="2400" dirty="0">
              <a:solidFill>
                <a:schemeClr val="bg1"/>
              </a:solidFill>
              <a:latin typeface="Calibri" panose="020F0502020204030204" pitchFamily="34" charset="0"/>
              <a:cs typeface="Calibri" panose="020F0502020204030204" pitchFamily="34" charset="0"/>
            </a:endParaRPr>
          </a:p>
          <a:p>
            <a:r>
              <a:rPr lang="en-US" sz="2400" dirty="0">
                <a:solidFill>
                  <a:schemeClr val="bg1"/>
                </a:solidFill>
                <a:latin typeface="Calibri" panose="020F0502020204030204" pitchFamily="34" charset="0"/>
                <a:cs typeface="Calibri" panose="020F0502020204030204" pitchFamily="34" charset="0"/>
              </a:rPr>
              <a:t>Example: Teriyaki Bowl</a:t>
            </a:r>
          </a:p>
        </p:txBody>
      </p:sp>
      <p:sp>
        <p:nvSpPr>
          <p:cNvPr id="3" name="Rectangle 2">
            <a:extLst>
              <a:ext uri="{FF2B5EF4-FFF2-40B4-BE49-F238E27FC236}">
                <a16:creationId xmlns:a16="http://schemas.microsoft.com/office/drawing/2014/main" id="{AE6A5311-73EA-CDD0-D2F2-348A2228B529}"/>
              </a:ext>
            </a:extLst>
          </p:cNvPr>
          <p:cNvSpPr/>
          <p:nvPr/>
        </p:nvSpPr>
        <p:spPr>
          <a:xfrm>
            <a:off x="4355641" y="1586203"/>
            <a:ext cx="4349819" cy="335902"/>
          </a:xfrm>
          <a:prstGeom prst="rect">
            <a:avLst/>
          </a:prstGeom>
          <a:solidFill>
            <a:srgbClr val="724209"/>
          </a:solidFill>
          <a:ln>
            <a:solidFill>
              <a:srgbClr val="72420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Quick Teriyaki Chicken Rice Bowls Recipe - Crunchy Creamy Sweet"/>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3000" contrast="-18000"/>
                    </a14:imgEffect>
                  </a14:imgLayer>
                </a14:imgProps>
              </a:ext>
              <a:ext uri="{28A0092B-C50C-407E-A947-70E740481C1C}">
                <a14:useLocalDpi xmlns:a14="http://schemas.microsoft.com/office/drawing/2010/main" val="0"/>
              </a:ext>
            </a:extLst>
          </a:blip>
          <a:srcRect/>
          <a:stretch>
            <a:fillRect/>
          </a:stretch>
        </p:blipFill>
        <p:spPr bwMode="auto">
          <a:xfrm>
            <a:off x="0" y="0"/>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D5E043E-7182-49E1-96F0-3B90C33FB6EC}"/>
              </a:ext>
            </a:extLst>
          </p:cNvPr>
          <p:cNvSpPr>
            <a:spLocks noGrp="1"/>
          </p:cNvSpPr>
          <p:nvPr>
            <p:ph type="title"/>
          </p:nvPr>
        </p:nvSpPr>
        <p:spPr>
          <a:xfrm>
            <a:off x="4871287" y="348515"/>
            <a:ext cx="3947860" cy="1325563"/>
          </a:xfrm>
        </p:spPr>
        <p:txBody>
          <a:bodyPr>
            <a:normAutofit/>
          </a:bodyPr>
          <a:lstStyle/>
          <a:p>
            <a:r>
              <a:rPr lang="en-US" sz="4000" b="1" dirty="0">
                <a:latin typeface="Calibri" panose="020F0502020204030204" pitchFamily="34" charset="0"/>
                <a:cs typeface="Calibri" panose="020F0502020204030204" pitchFamily="34" charset="0"/>
              </a:rPr>
              <a:t>Complex Recipes</a:t>
            </a:r>
          </a:p>
        </p:txBody>
      </p:sp>
    </p:spTree>
    <p:extLst>
      <p:ext uri="{BB962C8B-B14F-4D97-AF65-F5344CB8AC3E}">
        <p14:creationId xmlns:p14="http://schemas.microsoft.com/office/powerpoint/2010/main" val="41397435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0"/>
            <a:ext cx="9144000" cy="1181819"/>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B3AEF5CB-5B76-4EC1-9AAD-4F33745BE4B6}"/>
              </a:ext>
            </a:extLst>
          </p:cNvPr>
          <p:cNvSpPr>
            <a:spLocks noGrp="1"/>
          </p:cNvSpPr>
          <p:nvPr>
            <p:ph type="title"/>
          </p:nvPr>
        </p:nvSpPr>
        <p:spPr>
          <a:xfrm>
            <a:off x="177273" y="273863"/>
            <a:ext cx="7712962" cy="634092"/>
          </a:xfrm>
        </p:spPr>
        <p:txBody>
          <a:bodyPr>
            <a:noAutofit/>
          </a:bodyPr>
          <a:lstStyle/>
          <a:p>
            <a:r>
              <a:rPr lang="en-US" sz="4000" b="1" dirty="0">
                <a:latin typeface="Calibri" panose="020F0502020204030204" pitchFamily="34" charset="0"/>
                <a:cs typeface="Calibri" panose="020F0502020204030204" pitchFamily="34" charset="0"/>
              </a:rPr>
              <a:t>Simple vs. Complex Recipe</a:t>
            </a:r>
          </a:p>
        </p:txBody>
      </p:sp>
      <p:grpSp>
        <p:nvGrpSpPr>
          <p:cNvPr id="8" name="Group 7"/>
          <p:cNvGrpSpPr/>
          <p:nvPr/>
        </p:nvGrpSpPr>
        <p:grpSpPr>
          <a:xfrm>
            <a:off x="2306866" y="2674012"/>
            <a:ext cx="1331879" cy="1624116"/>
            <a:chOff x="4331366" y="356012"/>
            <a:chExt cx="4183887" cy="4978762"/>
          </a:xfrm>
        </p:grpSpPr>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t="2049"/>
            <a:stretch/>
          </p:blipFill>
          <p:spPr>
            <a:xfrm>
              <a:off x="4331367" y="356012"/>
              <a:ext cx="4183886" cy="3040999"/>
            </a:xfrm>
            <a:prstGeom prst="rect">
              <a:avLst/>
            </a:prstGeom>
            <a:ln>
              <a:solidFill>
                <a:schemeClr val="tx1"/>
              </a:solidFill>
            </a:ln>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1366" y="3397011"/>
              <a:ext cx="4183886" cy="1937763"/>
            </a:xfrm>
            <a:prstGeom prst="rect">
              <a:avLst/>
            </a:prstGeom>
            <a:ln>
              <a:solidFill>
                <a:schemeClr val="tx1"/>
              </a:solidFill>
            </a:ln>
          </p:spPr>
        </p:pic>
      </p:grpSp>
      <p:pic>
        <p:nvPicPr>
          <p:cNvPr id="5128" name="Picture 8" descr="Cooked Rice In A White Bowl Stock Image - Image of carbohydrate, rice:  4033076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5917" y="2609491"/>
            <a:ext cx="2483930" cy="1875367"/>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2306866" y="4807355"/>
            <a:ext cx="1331879" cy="1624116"/>
            <a:chOff x="4331366" y="356012"/>
            <a:chExt cx="4183887" cy="4978762"/>
          </a:xfrm>
        </p:grpSpPr>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t="2049"/>
            <a:stretch/>
          </p:blipFill>
          <p:spPr>
            <a:xfrm>
              <a:off x="4331367" y="356012"/>
              <a:ext cx="4183886" cy="3040999"/>
            </a:xfrm>
            <a:prstGeom prst="rect">
              <a:avLst/>
            </a:prstGeom>
            <a:ln>
              <a:solidFill>
                <a:schemeClr val="tx1"/>
              </a:solidFill>
            </a:ln>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1366" y="3397011"/>
              <a:ext cx="4183886" cy="1937763"/>
            </a:xfrm>
            <a:prstGeom prst="rect">
              <a:avLst/>
            </a:prstGeom>
            <a:ln>
              <a:solidFill>
                <a:schemeClr val="tx1"/>
              </a:solidFill>
            </a:ln>
          </p:spPr>
        </p:pic>
      </p:grpSp>
      <p:grpSp>
        <p:nvGrpSpPr>
          <p:cNvPr id="2" name="Group 1"/>
          <p:cNvGrpSpPr/>
          <p:nvPr/>
        </p:nvGrpSpPr>
        <p:grpSpPr>
          <a:xfrm>
            <a:off x="4572000" y="4600280"/>
            <a:ext cx="2483930" cy="2035733"/>
            <a:chOff x="4425917" y="4600280"/>
            <a:chExt cx="2483930" cy="2035733"/>
          </a:xfrm>
        </p:grpSpPr>
        <p:pic>
          <p:nvPicPr>
            <p:cNvPr id="15" name="Picture 8" descr="Cooked Rice In A White Bowl Stock Image - Image of carbohydrate, rice:  4033076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5917" y="4760646"/>
              <a:ext cx="2483930" cy="187536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Steamed Broccoli Isolated On A White Background Stock Photo - Download  Image Now - iStock"/>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backgroundMark x1="25977" y1="54318" x2="37305" y2="58914"/>
                          <a14:backgroundMark x1="37305" y1="58914" x2="46582" y2="60864"/>
                          <a14:backgroundMark x1="46582" y1="60864" x2="54297" y2="60585"/>
                          <a14:backgroundMark x1="54297" y1="60585" x2="64355" y2="59610"/>
                          <a14:backgroundMark x1="64355" y1="59610" x2="71191" y2="57660"/>
                        </a14:backgroundRemoval>
                      </a14:imgEffect>
                    </a14:imgLayer>
                  </a14:imgProps>
                </a:ext>
                <a:ext uri="{28A0092B-C50C-407E-A947-70E740481C1C}">
                  <a14:useLocalDpi xmlns:a14="http://schemas.microsoft.com/office/drawing/2010/main" val="0"/>
                </a:ext>
              </a:extLst>
            </a:blip>
            <a:srcRect l="17058" t="12624" r="16737" b="38305"/>
            <a:stretch/>
          </p:blipFill>
          <p:spPr bwMode="auto">
            <a:xfrm>
              <a:off x="4649074" y="4600280"/>
              <a:ext cx="1996824" cy="1322617"/>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ight Arrow 2"/>
          <p:cNvSpPr/>
          <p:nvPr/>
        </p:nvSpPr>
        <p:spPr>
          <a:xfrm>
            <a:off x="3880884" y="3381153"/>
            <a:ext cx="768190" cy="520996"/>
          </a:xfrm>
          <a:prstGeom prst="rightArrow">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a:off x="3880884" y="5303355"/>
            <a:ext cx="768190" cy="520996"/>
          </a:xfrm>
          <a:prstGeom prst="right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A5D94CD-4608-9F85-4010-00BC24C800A8}"/>
              </a:ext>
            </a:extLst>
          </p:cNvPr>
          <p:cNvSpPr/>
          <p:nvPr/>
        </p:nvSpPr>
        <p:spPr>
          <a:xfrm>
            <a:off x="520968" y="1589914"/>
            <a:ext cx="7870371" cy="4365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 name="TextBox 6"/>
          <p:cNvSpPr txBox="1"/>
          <p:nvPr/>
        </p:nvSpPr>
        <p:spPr>
          <a:xfrm>
            <a:off x="505326" y="1663072"/>
            <a:ext cx="8337884" cy="830997"/>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A simple recipe deals with only one ingredient and relies on no other ingredients to complete. (ex: Steamed Broccoli, Brown Rice)</a:t>
            </a:r>
          </a:p>
        </p:txBody>
      </p:sp>
    </p:spTree>
    <p:extLst>
      <p:ext uri="{BB962C8B-B14F-4D97-AF65-F5344CB8AC3E}">
        <p14:creationId xmlns:p14="http://schemas.microsoft.com/office/powerpoint/2010/main" val="31297635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0"/>
            <a:ext cx="9144000" cy="1181819"/>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B3AEF5CB-5B76-4EC1-9AAD-4F33745BE4B6}"/>
              </a:ext>
            </a:extLst>
          </p:cNvPr>
          <p:cNvSpPr>
            <a:spLocks noGrp="1"/>
          </p:cNvSpPr>
          <p:nvPr>
            <p:ph type="title"/>
          </p:nvPr>
        </p:nvSpPr>
        <p:spPr>
          <a:xfrm>
            <a:off x="177273" y="273863"/>
            <a:ext cx="7712962" cy="634092"/>
          </a:xfrm>
        </p:spPr>
        <p:txBody>
          <a:bodyPr>
            <a:noAutofit/>
          </a:bodyPr>
          <a:lstStyle/>
          <a:p>
            <a:r>
              <a:rPr lang="en-US" sz="4000" b="1" dirty="0">
                <a:latin typeface="Calibri" panose="020F0502020204030204" pitchFamily="34" charset="0"/>
                <a:cs typeface="Calibri" panose="020F0502020204030204" pitchFamily="34" charset="0"/>
              </a:rPr>
              <a:t>Simple vs. Complex Recipe</a:t>
            </a:r>
          </a:p>
        </p:txBody>
      </p:sp>
      <p:grpSp>
        <p:nvGrpSpPr>
          <p:cNvPr id="8" name="Group 7"/>
          <p:cNvGrpSpPr/>
          <p:nvPr/>
        </p:nvGrpSpPr>
        <p:grpSpPr>
          <a:xfrm>
            <a:off x="317174" y="2561743"/>
            <a:ext cx="1331879" cy="1781550"/>
            <a:chOff x="4331366" y="356012"/>
            <a:chExt cx="4183887" cy="4978762"/>
          </a:xfrm>
        </p:grpSpPr>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t="2049"/>
            <a:stretch/>
          </p:blipFill>
          <p:spPr>
            <a:xfrm>
              <a:off x="4331367" y="356012"/>
              <a:ext cx="4183886" cy="3040999"/>
            </a:xfrm>
            <a:prstGeom prst="rect">
              <a:avLst/>
            </a:prstGeom>
            <a:ln>
              <a:solidFill>
                <a:schemeClr val="tx1"/>
              </a:solidFill>
            </a:ln>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1366" y="3397011"/>
              <a:ext cx="4183886" cy="1937763"/>
            </a:xfrm>
            <a:prstGeom prst="rect">
              <a:avLst/>
            </a:prstGeom>
            <a:ln>
              <a:solidFill>
                <a:schemeClr val="tx1"/>
              </a:solidFill>
            </a:ln>
          </p:spPr>
        </p:pic>
      </p:grpSp>
      <p:grpSp>
        <p:nvGrpSpPr>
          <p:cNvPr id="2" name="Group 1"/>
          <p:cNvGrpSpPr/>
          <p:nvPr/>
        </p:nvGrpSpPr>
        <p:grpSpPr>
          <a:xfrm>
            <a:off x="7015137" y="4689046"/>
            <a:ext cx="2115879" cy="2168954"/>
            <a:chOff x="2433779" y="2805318"/>
            <a:chExt cx="2115879" cy="2168954"/>
          </a:xfrm>
        </p:grpSpPr>
        <p:pic>
          <p:nvPicPr>
            <p:cNvPr id="5128" name="Picture 8" descr="Cooked Rice In A White Bowl Stock Image - Image of carbohydrate, rice:  40330761"/>
            <p:cNvPicPr>
              <a:picLocks noChangeAspect="1" noChangeArrowheads="1"/>
            </p:cNvPicPr>
            <p:nvPr/>
          </p:nvPicPr>
          <p:blipFill rotWithShape="1">
            <a:blip r:embed="rId4">
              <a:extLst>
                <a:ext uri="{28A0092B-C50C-407E-A947-70E740481C1C}">
                  <a14:useLocalDpi xmlns:a14="http://schemas.microsoft.com/office/drawing/2010/main" val="0"/>
                </a:ext>
              </a:extLst>
            </a:blip>
            <a:srcRect l="7661" r="7157"/>
            <a:stretch/>
          </p:blipFill>
          <p:spPr bwMode="auto">
            <a:xfrm>
              <a:off x="2433779" y="3098905"/>
              <a:ext cx="2115879" cy="1875367"/>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20-Minute Teriyaki Chicken | Gimme Some Oven"/>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80333" l="10000" r="90000">
                          <a14:backgroundMark x1="76667" y1="76111" x2="88333" y2="55889"/>
                          <a14:backgroundMark x1="87000" y1="53778" x2="87000" y2="30222"/>
                          <a14:backgroundMark x1="87000" y1="30222" x2="76000" y2="15333"/>
                        </a14:backgroundRemoval>
                      </a14:imgEffect>
                    </a14:imgLayer>
                  </a14:imgProps>
                </a:ext>
                <a:ext uri="{28A0092B-C50C-407E-A947-70E740481C1C}">
                  <a14:useLocalDpi xmlns:a14="http://schemas.microsoft.com/office/drawing/2010/main" val="0"/>
                </a:ext>
              </a:extLst>
            </a:blip>
            <a:srcRect t="11780" b="21673"/>
            <a:stretch/>
          </p:blipFill>
          <p:spPr bwMode="auto">
            <a:xfrm rot="5400000">
              <a:off x="2650056" y="2631571"/>
              <a:ext cx="1640793" cy="1988288"/>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8" descr="Cooked Rice In A White Bowl Stock Image - Image of carbohydrate, rice:  40330761"/>
          <p:cNvPicPr>
            <a:picLocks noChangeAspect="1" noChangeArrowheads="1"/>
          </p:cNvPicPr>
          <p:nvPr/>
        </p:nvPicPr>
        <p:blipFill rotWithShape="1">
          <a:blip r:embed="rId4">
            <a:extLst>
              <a:ext uri="{28A0092B-C50C-407E-A947-70E740481C1C}">
                <a14:useLocalDpi xmlns:a14="http://schemas.microsoft.com/office/drawing/2010/main" val="0"/>
              </a:ext>
            </a:extLst>
          </a:blip>
          <a:srcRect l="8650" r="8308"/>
          <a:stretch/>
        </p:blipFill>
        <p:spPr bwMode="auto">
          <a:xfrm>
            <a:off x="2180842" y="2771248"/>
            <a:ext cx="2062717" cy="1875367"/>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a:off x="4594944" y="3782957"/>
            <a:ext cx="2062716" cy="2035733"/>
            <a:chOff x="4632025" y="4600280"/>
            <a:chExt cx="2062716" cy="2035733"/>
          </a:xfrm>
        </p:grpSpPr>
        <p:pic>
          <p:nvPicPr>
            <p:cNvPr id="19" name="Picture 8" descr="Cooked Rice In A White Bowl Stock Image - Image of carbohydrate, rice:  40330761"/>
            <p:cNvPicPr>
              <a:picLocks noChangeAspect="1" noChangeArrowheads="1"/>
            </p:cNvPicPr>
            <p:nvPr/>
          </p:nvPicPr>
          <p:blipFill rotWithShape="1">
            <a:blip r:embed="rId4">
              <a:extLst>
                <a:ext uri="{28A0092B-C50C-407E-A947-70E740481C1C}">
                  <a14:useLocalDpi xmlns:a14="http://schemas.microsoft.com/office/drawing/2010/main" val="0"/>
                </a:ext>
              </a:extLst>
            </a:blip>
            <a:srcRect l="8298" r="8660"/>
            <a:stretch/>
          </p:blipFill>
          <p:spPr bwMode="auto">
            <a:xfrm>
              <a:off x="4632025" y="4760646"/>
              <a:ext cx="2062716" cy="187536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Steamed Broccoli Isolated On A White Background Stock Photo - Download  Image Now - iStock"/>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backgroundMark x1="25977" y1="54318" x2="37305" y2="58914"/>
                          <a14:backgroundMark x1="37305" y1="58914" x2="46582" y2="60864"/>
                          <a14:backgroundMark x1="46582" y1="60864" x2="54297" y2="60585"/>
                          <a14:backgroundMark x1="54297" y1="60585" x2="64355" y2="59610"/>
                          <a14:backgroundMark x1="64355" y1="59610" x2="71191" y2="57660"/>
                        </a14:backgroundRemoval>
                      </a14:imgEffect>
                    </a14:imgLayer>
                  </a14:imgProps>
                </a:ext>
                <a:ext uri="{28A0092B-C50C-407E-A947-70E740481C1C}">
                  <a14:useLocalDpi xmlns:a14="http://schemas.microsoft.com/office/drawing/2010/main" val="0"/>
                </a:ext>
              </a:extLst>
            </a:blip>
            <a:srcRect l="17058" t="12624" r="16737" b="38305"/>
            <a:stretch/>
          </p:blipFill>
          <p:spPr bwMode="auto">
            <a:xfrm>
              <a:off x="4649074" y="4600280"/>
              <a:ext cx="1996824" cy="1322617"/>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Cross 2"/>
          <p:cNvSpPr/>
          <p:nvPr/>
        </p:nvSpPr>
        <p:spPr>
          <a:xfrm>
            <a:off x="4067833" y="3775823"/>
            <a:ext cx="666473" cy="684044"/>
          </a:xfrm>
          <a:prstGeom prst="plus">
            <a:avLst>
              <a:gd name="adj" fmla="val 37763"/>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ross 22"/>
          <p:cNvSpPr/>
          <p:nvPr/>
        </p:nvSpPr>
        <p:spPr>
          <a:xfrm>
            <a:off x="6519142" y="4864598"/>
            <a:ext cx="666473" cy="684044"/>
          </a:xfrm>
          <a:prstGeom prst="plus">
            <a:avLst>
              <a:gd name="adj" fmla="val 37763"/>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2180842" y="3677384"/>
            <a:ext cx="687957" cy="836058"/>
            <a:chOff x="1539112" y="5261917"/>
            <a:chExt cx="687957" cy="836058"/>
          </a:xfrm>
        </p:grpSpPr>
        <p:grpSp>
          <p:nvGrpSpPr>
            <p:cNvPr id="24" name="Group 23"/>
            <p:cNvGrpSpPr/>
            <p:nvPr/>
          </p:nvGrpSpPr>
          <p:grpSpPr>
            <a:xfrm>
              <a:off x="1539112" y="5261917"/>
              <a:ext cx="563065" cy="836058"/>
              <a:chOff x="4331366" y="356012"/>
              <a:chExt cx="4183887" cy="4978762"/>
            </a:xfrm>
          </p:grpSpPr>
          <p:pic>
            <p:nvPicPr>
              <p:cNvPr id="25" name="Picture 24"/>
              <p:cNvPicPr>
                <a:picLocks noChangeAspect="1"/>
              </p:cNvPicPr>
              <p:nvPr/>
            </p:nvPicPr>
            <p:blipFill rotWithShape="1">
              <a:blip r:embed="rId2">
                <a:extLst>
                  <a:ext uri="{28A0092B-C50C-407E-A947-70E740481C1C}">
                    <a14:useLocalDpi xmlns:a14="http://schemas.microsoft.com/office/drawing/2010/main" val="0"/>
                  </a:ext>
                </a:extLst>
              </a:blip>
              <a:srcRect t="2049"/>
              <a:stretch/>
            </p:blipFill>
            <p:spPr>
              <a:xfrm>
                <a:off x="4331367" y="356012"/>
                <a:ext cx="4183886" cy="3040999"/>
              </a:xfrm>
              <a:prstGeom prst="rect">
                <a:avLst/>
              </a:prstGeom>
              <a:ln>
                <a:solidFill>
                  <a:schemeClr val="tx1"/>
                </a:solidFill>
              </a:ln>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1366" y="3397011"/>
                <a:ext cx="4183886" cy="1937763"/>
              </a:xfrm>
              <a:prstGeom prst="rect">
                <a:avLst/>
              </a:prstGeom>
              <a:ln>
                <a:solidFill>
                  <a:schemeClr val="tx1"/>
                </a:solidFill>
              </a:ln>
            </p:spPr>
          </p:pic>
        </p:grpSp>
        <p:sp>
          <p:nvSpPr>
            <p:cNvPr id="27" name="Right Arrow 26"/>
            <p:cNvSpPr/>
            <p:nvPr/>
          </p:nvSpPr>
          <p:spPr>
            <a:xfrm>
              <a:off x="1977284" y="5567366"/>
              <a:ext cx="249785" cy="205210"/>
            </a:xfrm>
            <a:prstGeom prst="rightArrow">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p:cNvGrpSpPr/>
          <p:nvPr/>
        </p:nvGrpSpPr>
        <p:grpSpPr>
          <a:xfrm>
            <a:off x="4594944" y="4881006"/>
            <a:ext cx="687957" cy="836058"/>
            <a:chOff x="1539112" y="5261917"/>
            <a:chExt cx="687957" cy="836058"/>
          </a:xfrm>
        </p:grpSpPr>
        <p:grpSp>
          <p:nvGrpSpPr>
            <p:cNvPr id="29" name="Group 28"/>
            <p:cNvGrpSpPr/>
            <p:nvPr/>
          </p:nvGrpSpPr>
          <p:grpSpPr>
            <a:xfrm>
              <a:off x="1539112" y="5261917"/>
              <a:ext cx="563065" cy="836058"/>
              <a:chOff x="4331366" y="356012"/>
              <a:chExt cx="4183887" cy="4978762"/>
            </a:xfrm>
          </p:grpSpPr>
          <p:pic>
            <p:nvPicPr>
              <p:cNvPr id="31" name="Picture 30"/>
              <p:cNvPicPr>
                <a:picLocks noChangeAspect="1"/>
              </p:cNvPicPr>
              <p:nvPr/>
            </p:nvPicPr>
            <p:blipFill rotWithShape="1">
              <a:blip r:embed="rId2">
                <a:extLst>
                  <a:ext uri="{28A0092B-C50C-407E-A947-70E740481C1C}">
                    <a14:useLocalDpi xmlns:a14="http://schemas.microsoft.com/office/drawing/2010/main" val="0"/>
                  </a:ext>
                </a:extLst>
              </a:blip>
              <a:srcRect t="2049"/>
              <a:stretch/>
            </p:blipFill>
            <p:spPr>
              <a:xfrm>
                <a:off x="4331367" y="356012"/>
                <a:ext cx="4183886" cy="3040999"/>
              </a:xfrm>
              <a:prstGeom prst="rect">
                <a:avLst/>
              </a:prstGeom>
              <a:ln>
                <a:solidFill>
                  <a:schemeClr val="tx1"/>
                </a:solidFill>
              </a:ln>
            </p:spPr>
          </p:pic>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1366" y="3397011"/>
                <a:ext cx="4183886" cy="1937763"/>
              </a:xfrm>
              <a:prstGeom prst="rect">
                <a:avLst/>
              </a:prstGeom>
              <a:ln>
                <a:solidFill>
                  <a:schemeClr val="tx1"/>
                </a:solidFill>
              </a:ln>
            </p:spPr>
          </p:pic>
        </p:grpSp>
        <p:sp>
          <p:nvSpPr>
            <p:cNvPr id="30" name="Right Arrow 29"/>
            <p:cNvSpPr/>
            <p:nvPr/>
          </p:nvSpPr>
          <p:spPr>
            <a:xfrm>
              <a:off x="1977284" y="5567366"/>
              <a:ext cx="249785" cy="205210"/>
            </a:xfrm>
            <a:prstGeom prst="right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p:cNvGrpSpPr/>
          <p:nvPr/>
        </p:nvGrpSpPr>
        <p:grpSpPr>
          <a:xfrm>
            <a:off x="6955904" y="5842229"/>
            <a:ext cx="687957" cy="836058"/>
            <a:chOff x="1539112" y="5261917"/>
            <a:chExt cx="687957" cy="836058"/>
          </a:xfrm>
        </p:grpSpPr>
        <p:grpSp>
          <p:nvGrpSpPr>
            <p:cNvPr id="34" name="Group 33"/>
            <p:cNvGrpSpPr/>
            <p:nvPr/>
          </p:nvGrpSpPr>
          <p:grpSpPr>
            <a:xfrm>
              <a:off x="1539112" y="5261917"/>
              <a:ext cx="563065" cy="836058"/>
              <a:chOff x="4331366" y="356012"/>
              <a:chExt cx="4183887" cy="4978762"/>
            </a:xfrm>
          </p:grpSpPr>
          <p:pic>
            <p:nvPicPr>
              <p:cNvPr id="36" name="Picture 35"/>
              <p:cNvPicPr>
                <a:picLocks noChangeAspect="1"/>
              </p:cNvPicPr>
              <p:nvPr/>
            </p:nvPicPr>
            <p:blipFill rotWithShape="1">
              <a:blip r:embed="rId2">
                <a:extLst>
                  <a:ext uri="{28A0092B-C50C-407E-A947-70E740481C1C}">
                    <a14:useLocalDpi xmlns:a14="http://schemas.microsoft.com/office/drawing/2010/main" val="0"/>
                  </a:ext>
                </a:extLst>
              </a:blip>
              <a:srcRect t="2049"/>
              <a:stretch/>
            </p:blipFill>
            <p:spPr>
              <a:xfrm>
                <a:off x="4331367" y="356012"/>
                <a:ext cx="4183886" cy="3040999"/>
              </a:xfrm>
              <a:prstGeom prst="rect">
                <a:avLst/>
              </a:prstGeom>
              <a:ln>
                <a:solidFill>
                  <a:schemeClr val="tx1"/>
                </a:solidFill>
              </a:ln>
            </p:spPr>
          </p:pic>
          <p:pic>
            <p:nvPicPr>
              <p:cNvPr id="37" name="Picture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1366" y="3397011"/>
                <a:ext cx="4183886" cy="1937763"/>
              </a:xfrm>
              <a:prstGeom prst="rect">
                <a:avLst/>
              </a:prstGeom>
              <a:ln>
                <a:solidFill>
                  <a:schemeClr val="tx1"/>
                </a:solidFill>
              </a:ln>
            </p:spPr>
          </p:pic>
        </p:grpSp>
        <p:sp>
          <p:nvSpPr>
            <p:cNvPr id="35" name="Right Arrow 34"/>
            <p:cNvSpPr/>
            <p:nvPr/>
          </p:nvSpPr>
          <p:spPr>
            <a:xfrm>
              <a:off x="1977284" y="5567366"/>
              <a:ext cx="249785" cy="205210"/>
            </a:xfrm>
            <a:prstGeom prst="rightArrow">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Equal 6"/>
          <p:cNvSpPr/>
          <p:nvPr/>
        </p:nvSpPr>
        <p:spPr>
          <a:xfrm>
            <a:off x="1275487" y="3144372"/>
            <a:ext cx="829558" cy="616293"/>
          </a:xfrm>
          <a:prstGeom prst="mathEqual">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Rectangle 3">
            <a:extLst>
              <a:ext uri="{FF2B5EF4-FFF2-40B4-BE49-F238E27FC236}">
                <a16:creationId xmlns:a16="http://schemas.microsoft.com/office/drawing/2014/main" id="{B4150AA1-BE7A-D7AE-F592-C059E64ECC44}"/>
              </a:ext>
            </a:extLst>
          </p:cNvPr>
          <p:cNvSpPr/>
          <p:nvPr/>
        </p:nvSpPr>
        <p:spPr>
          <a:xfrm>
            <a:off x="520968" y="1589914"/>
            <a:ext cx="7870371" cy="4365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 name="TextBox 4"/>
          <p:cNvSpPr txBox="1"/>
          <p:nvPr/>
        </p:nvSpPr>
        <p:spPr>
          <a:xfrm>
            <a:off x="525229" y="1347099"/>
            <a:ext cx="8337884" cy="1200329"/>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A complex recipe will consist of several ingredients, and several recipes which need to be prepared beforehand in order to assemble and complete (ex: Teriyaki Chicken Bowl).</a:t>
            </a:r>
          </a:p>
        </p:txBody>
      </p:sp>
    </p:spTree>
    <p:extLst>
      <p:ext uri="{BB962C8B-B14F-4D97-AF65-F5344CB8AC3E}">
        <p14:creationId xmlns:p14="http://schemas.microsoft.com/office/powerpoint/2010/main" val="5365235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0"/>
            <a:ext cx="9144000" cy="1181819"/>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B3AEF5CB-5B76-4EC1-9AAD-4F33745BE4B6}"/>
              </a:ext>
            </a:extLst>
          </p:cNvPr>
          <p:cNvSpPr>
            <a:spLocks noGrp="1"/>
          </p:cNvSpPr>
          <p:nvPr>
            <p:ph type="title"/>
          </p:nvPr>
        </p:nvSpPr>
        <p:spPr>
          <a:xfrm>
            <a:off x="177273" y="273863"/>
            <a:ext cx="6212894" cy="634092"/>
          </a:xfrm>
        </p:spPr>
        <p:txBody>
          <a:bodyPr>
            <a:noAutofit/>
          </a:bodyPr>
          <a:lstStyle/>
          <a:p>
            <a:r>
              <a:rPr lang="en-US" sz="4000" b="1" dirty="0">
                <a:latin typeface="Calibri" panose="020F0502020204030204" pitchFamily="34" charset="0"/>
                <a:cs typeface="Calibri" panose="020F0502020204030204" pitchFamily="34" charset="0"/>
              </a:rPr>
              <a:t>Complex Recipe</a:t>
            </a:r>
          </a:p>
        </p:txBody>
      </p:sp>
      <p:grpSp>
        <p:nvGrpSpPr>
          <p:cNvPr id="10" name="Group 9"/>
          <p:cNvGrpSpPr/>
          <p:nvPr/>
        </p:nvGrpSpPr>
        <p:grpSpPr>
          <a:xfrm>
            <a:off x="297589" y="2935706"/>
            <a:ext cx="8762190" cy="3789948"/>
            <a:chOff x="297589" y="2935706"/>
            <a:chExt cx="8762190" cy="3789948"/>
          </a:xfrm>
        </p:grpSpPr>
        <p:grpSp>
          <p:nvGrpSpPr>
            <p:cNvPr id="6" name="Group 5"/>
            <p:cNvGrpSpPr/>
            <p:nvPr/>
          </p:nvGrpSpPr>
          <p:grpSpPr>
            <a:xfrm>
              <a:off x="297589" y="2935706"/>
              <a:ext cx="8762190" cy="3789948"/>
              <a:chOff x="831849" y="3599214"/>
              <a:chExt cx="7480300" cy="3126439"/>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61428"/>
              <a:stretch/>
            </p:blipFill>
            <p:spPr>
              <a:xfrm>
                <a:off x="831849" y="3599214"/>
                <a:ext cx="7480300" cy="1530839"/>
              </a:xfrm>
              <a:prstGeom prst="rect">
                <a:avLst/>
              </a:prstGeom>
            </p:spPr>
          </p:pic>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t="58278" b="-416"/>
              <a:stretch/>
            </p:blipFill>
            <p:spPr>
              <a:xfrm>
                <a:off x="831849" y="5053263"/>
                <a:ext cx="7480300" cy="1672390"/>
              </a:xfrm>
              <a:prstGeom prst="rect">
                <a:avLst/>
              </a:prstGeom>
            </p:spPr>
          </p:pic>
        </p:grpSp>
        <p:sp>
          <p:nvSpPr>
            <p:cNvPr id="7" name="Rectangle 6"/>
            <p:cNvSpPr/>
            <p:nvPr/>
          </p:nvSpPr>
          <p:spPr>
            <a:xfrm>
              <a:off x="297589" y="5714999"/>
              <a:ext cx="8677969" cy="26469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Rectangle 3">
            <a:extLst>
              <a:ext uri="{FF2B5EF4-FFF2-40B4-BE49-F238E27FC236}">
                <a16:creationId xmlns:a16="http://schemas.microsoft.com/office/drawing/2014/main" id="{CB3DA166-B311-77DF-2668-284343CD1378}"/>
              </a:ext>
            </a:extLst>
          </p:cNvPr>
          <p:cNvSpPr/>
          <p:nvPr/>
        </p:nvSpPr>
        <p:spPr>
          <a:xfrm>
            <a:off x="520968" y="1589914"/>
            <a:ext cx="7870371" cy="4365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 name="TextBox 1"/>
          <p:cNvSpPr txBox="1"/>
          <p:nvPr/>
        </p:nvSpPr>
        <p:spPr>
          <a:xfrm>
            <a:off x="467631" y="1540838"/>
            <a:ext cx="8422105" cy="1200329"/>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This recipe requires that one of its ingredients is prepared with its own recipe before hand. In this example the brown rice is listed with a recipe number, “R2515.”</a:t>
            </a:r>
          </a:p>
        </p:txBody>
      </p:sp>
    </p:spTree>
    <p:extLst>
      <p:ext uri="{BB962C8B-B14F-4D97-AF65-F5344CB8AC3E}">
        <p14:creationId xmlns:p14="http://schemas.microsoft.com/office/powerpoint/2010/main" val="5541853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600B5AE2-C5CC-499C-8F2D-249888BE2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9" name="Rectangle 28">
            <a:extLst>
              <a:ext uri="{FF2B5EF4-FFF2-40B4-BE49-F238E27FC236}">
                <a16:creationId xmlns:a16="http://schemas.microsoft.com/office/drawing/2014/main" id="{BA7A3698-B350-40E5-8475-9BCC41A08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31" name="Straight Connector 30">
            <a:extLst>
              <a:ext uri="{FF2B5EF4-FFF2-40B4-BE49-F238E27FC236}">
                <a16:creationId xmlns:a16="http://schemas.microsoft.com/office/drawing/2014/main" id="{0AC655C7-EC94-4BE6-84C8-2F9EFBBB27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3" name="Rectangle 32">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162DD688-F887-4A81-A60F-CC16AD617D1F}"/>
              </a:ext>
            </a:extLst>
          </p:cNvPr>
          <p:cNvSpPr>
            <a:spLocks noGrp="1"/>
          </p:cNvSpPr>
          <p:nvPr>
            <p:ph type="title"/>
          </p:nvPr>
        </p:nvSpPr>
        <p:spPr>
          <a:xfrm>
            <a:off x="5894613" y="634946"/>
            <a:ext cx="2767693" cy="1450757"/>
          </a:xfrm>
        </p:spPr>
        <p:txBody>
          <a:bodyPr vert="horz" lIns="91440" tIns="45720" rIns="91440" bIns="45720" rtlCol="0" anchor="b">
            <a:normAutofit/>
          </a:bodyPr>
          <a:lstStyle/>
          <a:p>
            <a:r>
              <a:rPr lang="en-US" sz="3400" b="1" kern="1200" spc="-50" baseline="0" dirty="0">
                <a:solidFill>
                  <a:schemeClr val="tx1">
                    <a:lumMod val="75000"/>
                    <a:lumOff val="25000"/>
                  </a:schemeClr>
                </a:solidFill>
                <a:latin typeface="+mj-lt"/>
                <a:ea typeface="+mj-ea"/>
                <a:cs typeface="+mj-cs"/>
              </a:rPr>
              <a:t>Café LA Standardized Recipes</a:t>
            </a:r>
          </a:p>
        </p:txBody>
      </p:sp>
      <p:pic>
        <p:nvPicPr>
          <p:cNvPr id="22" name="Picture 5" descr="Attractive Chef Reading Recipe In Recipe Book At Restaurant Kitchen Stock  Photo - Download Image Now - iStock"/>
          <p:cNvPicPr>
            <a:picLocks noChangeAspect="1" noChangeArrowheads="1"/>
          </p:cNvPicPr>
          <p:nvPr/>
        </p:nvPicPr>
        <p:blipFill rotWithShape="1">
          <a:blip r:embed="rId2">
            <a:extLst>
              <a:ext uri="{28A0092B-C50C-407E-A947-70E740481C1C}">
                <a14:useLocalDpi xmlns:a14="http://schemas.microsoft.com/office/drawing/2010/main" val="0"/>
              </a:ext>
            </a:extLst>
          </a:blip>
          <a:srcRect r="34908" b="-1"/>
          <a:stretch/>
        </p:blipFill>
        <p:spPr bwMode="auto">
          <a:xfrm>
            <a:off x="475499" y="640081"/>
            <a:ext cx="5182351" cy="531440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5" name="Straight Connector 34">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19107" y="2085703"/>
            <a:ext cx="26746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19" name="Rectangle 3"/>
          <p:cNvSpPr txBox="1">
            <a:spLocks/>
          </p:cNvSpPr>
          <p:nvPr/>
        </p:nvSpPr>
        <p:spPr>
          <a:xfrm>
            <a:off x="5894613" y="2198913"/>
            <a:ext cx="2767693" cy="3755565"/>
          </a:xfrm>
          <a:prstGeom prst="rect">
            <a:avLst/>
          </a:prstGeom>
        </p:spPr>
        <p:txBody>
          <a:bodyPr vert="horz" lIns="0" tIns="45720" rIns="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400">
              <a:buClr>
                <a:schemeClr val="accent1"/>
              </a:buClr>
              <a:buFont typeface="Calibri" panose="020F0502020204030204" pitchFamily="34" charset="0"/>
              <a:buNone/>
            </a:pPr>
            <a:r>
              <a:rPr lang="en-US" altLang="en-US" sz="1500" dirty="0">
                <a:solidFill>
                  <a:schemeClr val="tx1">
                    <a:lumMod val="75000"/>
                    <a:lumOff val="25000"/>
                  </a:schemeClr>
                </a:solidFill>
              </a:rPr>
              <a:t>Using a recipe helps to develop an understanding of the menus and food preparation processes, such as:</a:t>
            </a:r>
          </a:p>
          <a:p>
            <a:pPr lvl="1" defTabSz="914400">
              <a:buClr>
                <a:schemeClr val="accent1"/>
              </a:buClr>
              <a:buFont typeface="Calibri" panose="020F0502020204030204" pitchFamily="34" charset="0"/>
            </a:pPr>
            <a:r>
              <a:rPr lang="en-US" altLang="en-US" sz="1500" dirty="0">
                <a:solidFill>
                  <a:schemeClr val="tx1">
                    <a:lumMod val="75000"/>
                    <a:lumOff val="25000"/>
                  </a:schemeClr>
                </a:solidFill>
              </a:rPr>
              <a:t>What ingredients are required</a:t>
            </a:r>
          </a:p>
          <a:p>
            <a:pPr lvl="1" defTabSz="914400">
              <a:buClr>
                <a:schemeClr val="accent1"/>
              </a:buClr>
              <a:buFont typeface="Calibri" panose="020F0502020204030204" pitchFamily="34" charset="0"/>
            </a:pPr>
            <a:r>
              <a:rPr lang="en-US" altLang="en-US" sz="1500" dirty="0">
                <a:solidFill>
                  <a:schemeClr val="tx1">
                    <a:lumMod val="75000"/>
                    <a:lumOff val="25000"/>
                  </a:schemeClr>
                </a:solidFill>
              </a:rPr>
              <a:t>What is the standardized cooking temperature and time</a:t>
            </a:r>
          </a:p>
          <a:p>
            <a:pPr lvl="1" defTabSz="914400">
              <a:buClr>
                <a:schemeClr val="accent1"/>
              </a:buClr>
              <a:buFont typeface="Calibri" panose="020F0502020204030204" pitchFamily="34" charset="0"/>
            </a:pPr>
            <a:r>
              <a:rPr lang="en-US" altLang="en-US" sz="1500" dirty="0">
                <a:solidFill>
                  <a:schemeClr val="tx1">
                    <a:lumMod val="75000"/>
                    <a:lumOff val="25000"/>
                  </a:schemeClr>
                </a:solidFill>
              </a:rPr>
              <a:t>How to adjust measurements according to number of servings </a:t>
            </a:r>
          </a:p>
          <a:p>
            <a:pPr lvl="1" defTabSz="914400">
              <a:buClr>
                <a:schemeClr val="accent1"/>
              </a:buClr>
              <a:buFont typeface="Calibri" panose="020F0502020204030204" pitchFamily="34" charset="0"/>
            </a:pPr>
            <a:r>
              <a:rPr lang="en-US" altLang="en-US" sz="1500" dirty="0">
                <a:solidFill>
                  <a:schemeClr val="tx1">
                    <a:lumMod val="75000"/>
                    <a:lumOff val="25000"/>
                  </a:schemeClr>
                </a:solidFill>
              </a:rPr>
              <a:t>How to keep food cost down </a:t>
            </a:r>
          </a:p>
          <a:p>
            <a:pPr marL="0" indent="0" defTabSz="914400">
              <a:buClr>
                <a:schemeClr val="accent1"/>
              </a:buClr>
              <a:buFont typeface="Calibri" panose="020F0502020204030204" pitchFamily="34" charset="0"/>
              <a:buNone/>
            </a:pPr>
            <a:endParaRPr lang="en-US" altLang="en-US" sz="1500" dirty="0">
              <a:solidFill>
                <a:schemeClr val="tx1">
                  <a:lumMod val="75000"/>
                  <a:lumOff val="25000"/>
                </a:schemeClr>
              </a:solidFill>
            </a:endParaRPr>
          </a:p>
          <a:p>
            <a:pPr defTabSz="914400">
              <a:buClr>
                <a:schemeClr val="accent1"/>
              </a:buClr>
              <a:buFont typeface="Calibri" panose="020F0502020204030204" pitchFamily="34" charset="0"/>
            </a:pPr>
            <a:endParaRPr lang="en-US" altLang="en-US" sz="1500" dirty="0">
              <a:solidFill>
                <a:schemeClr val="tx1">
                  <a:lumMod val="75000"/>
                  <a:lumOff val="25000"/>
                </a:schemeClr>
              </a:solidFill>
            </a:endParaRPr>
          </a:p>
        </p:txBody>
      </p:sp>
      <p:sp>
        <p:nvSpPr>
          <p:cNvPr id="37" name="Rectangle 36">
            <a:extLst>
              <a:ext uri="{FF2B5EF4-FFF2-40B4-BE49-F238E27FC236}">
                <a16:creationId xmlns:a16="http://schemas.microsoft.com/office/drawing/2014/main" id="{6329CBCE-21AE-419D-AC1F-8ACF510A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9" name="Rectangle 38">
            <a:extLst>
              <a:ext uri="{FF2B5EF4-FFF2-40B4-BE49-F238E27FC236}">
                <a16:creationId xmlns:a16="http://schemas.microsoft.com/office/drawing/2014/main" id="{FF2DA012-1414-493D-888F-5D99D0BDA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83489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0"/>
            <a:ext cx="9144000" cy="1181819"/>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B3AEF5CB-5B76-4EC1-9AAD-4F33745BE4B6}"/>
              </a:ext>
            </a:extLst>
          </p:cNvPr>
          <p:cNvSpPr>
            <a:spLocks noGrp="1"/>
          </p:cNvSpPr>
          <p:nvPr>
            <p:ph type="title"/>
          </p:nvPr>
        </p:nvSpPr>
        <p:spPr>
          <a:xfrm>
            <a:off x="177273" y="273863"/>
            <a:ext cx="4394727" cy="634092"/>
          </a:xfrm>
        </p:spPr>
        <p:txBody>
          <a:bodyPr>
            <a:noAutofit/>
          </a:bodyPr>
          <a:lstStyle/>
          <a:p>
            <a:r>
              <a:rPr lang="en-US" sz="4000" b="1" dirty="0">
                <a:latin typeface="Calibri" panose="020F0502020204030204" pitchFamily="34" charset="0"/>
                <a:cs typeface="Calibri" panose="020F0502020204030204" pitchFamily="34" charset="0"/>
              </a:rPr>
              <a:t>Complex Recipe</a:t>
            </a:r>
          </a:p>
        </p:txBody>
      </p:sp>
      <p:grpSp>
        <p:nvGrpSpPr>
          <p:cNvPr id="12" name="Group 11"/>
          <p:cNvGrpSpPr/>
          <p:nvPr/>
        </p:nvGrpSpPr>
        <p:grpSpPr>
          <a:xfrm>
            <a:off x="312821" y="3098594"/>
            <a:ext cx="8578515" cy="3493373"/>
            <a:chOff x="312821" y="3098594"/>
            <a:chExt cx="8578515" cy="3493373"/>
          </a:xfrm>
        </p:grpSpPr>
        <p:grpSp>
          <p:nvGrpSpPr>
            <p:cNvPr id="8" name="Group 7"/>
            <p:cNvGrpSpPr/>
            <p:nvPr/>
          </p:nvGrpSpPr>
          <p:grpSpPr>
            <a:xfrm>
              <a:off x="312821" y="3098594"/>
              <a:ext cx="8578515" cy="3493373"/>
              <a:chOff x="869950" y="2675747"/>
              <a:chExt cx="7422147" cy="2796257"/>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65169"/>
              <a:stretch/>
            </p:blipFill>
            <p:spPr>
              <a:xfrm>
                <a:off x="887997" y="2675747"/>
                <a:ext cx="7404100" cy="1464176"/>
              </a:xfrm>
              <a:prstGeom prst="rect">
                <a:avLst/>
              </a:prstGeom>
            </p:spPr>
          </p:pic>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t="54580" b="13707"/>
              <a:stretch/>
            </p:blipFill>
            <p:spPr>
              <a:xfrm>
                <a:off x="869950" y="4138862"/>
                <a:ext cx="7404100" cy="1333142"/>
              </a:xfrm>
              <a:prstGeom prst="rect">
                <a:avLst/>
              </a:prstGeom>
            </p:spPr>
          </p:pic>
        </p:grpSp>
        <p:sp>
          <p:nvSpPr>
            <p:cNvPr id="11" name="Rectangle 10"/>
            <p:cNvSpPr/>
            <p:nvPr/>
          </p:nvSpPr>
          <p:spPr>
            <a:xfrm>
              <a:off x="312821" y="3098594"/>
              <a:ext cx="5582653" cy="38922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Rectangle 2">
            <a:extLst>
              <a:ext uri="{FF2B5EF4-FFF2-40B4-BE49-F238E27FC236}">
                <a16:creationId xmlns:a16="http://schemas.microsoft.com/office/drawing/2014/main" id="{D87F6FF7-2039-AD0B-FE48-6AD7092F9DCB}"/>
              </a:ext>
            </a:extLst>
          </p:cNvPr>
          <p:cNvSpPr/>
          <p:nvPr/>
        </p:nvSpPr>
        <p:spPr>
          <a:xfrm>
            <a:off x="520968" y="1589914"/>
            <a:ext cx="7870371" cy="4365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 name="TextBox 1"/>
          <p:cNvSpPr txBox="1"/>
          <p:nvPr/>
        </p:nvSpPr>
        <p:spPr>
          <a:xfrm>
            <a:off x="421105" y="1540042"/>
            <a:ext cx="8337884" cy="830997"/>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Before being able to assemble the Teriyaki Bowl, the recipe for brown rice must first be completed.</a:t>
            </a:r>
          </a:p>
        </p:txBody>
      </p:sp>
    </p:spTree>
    <p:extLst>
      <p:ext uri="{BB962C8B-B14F-4D97-AF65-F5344CB8AC3E}">
        <p14:creationId xmlns:p14="http://schemas.microsoft.com/office/powerpoint/2010/main" val="19412554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0"/>
            <a:ext cx="9144000" cy="1181819"/>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B3AEF5CB-5B76-4EC1-9AAD-4F33745BE4B6}"/>
              </a:ext>
            </a:extLst>
          </p:cNvPr>
          <p:cNvSpPr>
            <a:spLocks noGrp="1"/>
          </p:cNvSpPr>
          <p:nvPr>
            <p:ph type="title"/>
          </p:nvPr>
        </p:nvSpPr>
        <p:spPr>
          <a:xfrm>
            <a:off x="177273" y="273863"/>
            <a:ext cx="7637657" cy="634092"/>
          </a:xfrm>
        </p:spPr>
        <p:txBody>
          <a:bodyPr>
            <a:noAutofit/>
          </a:bodyPr>
          <a:lstStyle/>
          <a:p>
            <a:r>
              <a:rPr lang="en-US" sz="4000" dirty="0"/>
              <a:t>Who Should Follow Recipe?</a:t>
            </a:r>
          </a:p>
        </p:txBody>
      </p:sp>
      <p:pic>
        <p:nvPicPr>
          <p:cNvPr id="3076" name="Picture 4" descr="Richmond community members petition for more salad bars in schools -  Richmond Confidential"/>
          <p:cNvPicPr>
            <a:picLocks noChangeAspect="1" noChangeArrowheads="1"/>
          </p:cNvPicPr>
          <p:nvPr/>
        </p:nvPicPr>
        <p:blipFill rotWithShape="1">
          <a:blip r:embed="rId2">
            <a:extLst>
              <a:ext uri="{28A0092B-C50C-407E-A947-70E740481C1C}">
                <a14:useLocalDpi xmlns:a14="http://schemas.microsoft.com/office/drawing/2010/main" val="0"/>
              </a:ext>
            </a:extLst>
          </a:blip>
          <a:srcRect t="36039" b="8715"/>
          <a:stretch/>
        </p:blipFill>
        <p:spPr bwMode="auto">
          <a:xfrm>
            <a:off x="0" y="3489158"/>
            <a:ext cx="9144000" cy="336884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03A6E6F-FD57-96B3-FA9D-EEC31F1633CA}"/>
              </a:ext>
            </a:extLst>
          </p:cNvPr>
          <p:cNvSpPr/>
          <p:nvPr/>
        </p:nvSpPr>
        <p:spPr>
          <a:xfrm>
            <a:off x="520968" y="1589914"/>
            <a:ext cx="7870371" cy="4365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 name="TextBox 4"/>
          <p:cNvSpPr txBox="1"/>
          <p:nvPr/>
        </p:nvSpPr>
        <p:spPr>
          <a:xfrm>
            <a:off x="505326" y="1455682"/>
            <a:ext cx="8337884" cy="1938992"/>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The standardized recipe should be followed by everyone, every time the menu item is being prepared (ex: Manager, Senior, FSW, Sub.)</a:t>
            </a:r>
          </a:p>
          <a:p>
            <a:r>
              <a:rPr lang="en-US" sz="2400" dirty="0">
                <a:latin typeface="Calibri" panose="020F0502020204030204" pitchFamily="34" charset="0"/>
                <a:cs typeface="Calibri" panose="020F0502020204030204" pitchFamily="34" charset="0"/>
              </a:rPr>
              <a:t>It does not matter how many times one has prepared the item or how many years they have worked in the kitchen.</a:t>
            </a:r>
          </a:p>
        </p:txBody>
      </p:sp>
    </p:spTree>
    <p:extLst>
      <p:ext uri="{BB962C8B-B14F-4D97-AF65-F5344CB8AC3E}">
        <p14:creationId xmlns:p14="http://schemas.microsoft.com/office/powerpoint/2010/main" val="14125715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0"/>
            <a:ext cx="9144000" cy="1181819"/>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B3AEF5CB-5B76-4EC1-9AAD-4F33745BE4B6}"/>
              </a:ext>
            </a:extLst>
          </p:cNvPr>
          <p:cNvSpPr>
            <a:spLocks noGrp="1"/>
          </p:cNvSpPr>
          <p:nvPr>
            <p:ph type="title"/>
          </p:nvPr>
        </p:nvSpPr>
        <p:spPr>
          <a:xfrm>
            <a:off x="177273" y="273863"/>
            <a:ext cx="7883885" cy="634092"/>
          </a:xfrm>
        </p:spPr>
        <p:txBody>
          <a:bodyPr>
            <a:noAutofit/>
          </a:bodyPr>
          <a:lstStyle/>
          <a:p>
            <a:r>
              <a:rPr lang="en-US" sz="3200" b="1" dirty="0">
                <a:latin typeface="Calibri" panose="020F0502020204030204" pitchFamily="34" charset="0"/>
                <a:cs typeface="Calibri" panose="020F0502020204030204" pitchFamily="34" charset="0"/>
              </a:rPr>
              <a:t>Importance of Following Standardized Recipe</a:t>
            </a:r>
          </a:p>
        </p:txBody>
      </p:sp>
      <p:sp>
        <p:nvSpPr>
          <p:cNvPr id="6" name="Content Placeholder 2"/>
          <p:cNvSpPr txBox="1">
            <a:spLocks/>
          </p:cNvSpPr>
          <p:nvPr/>
        </p:nvSpPr>
        <p:spPr bwMode="auto">
          <a:xfrm>
            <a:off x="526189" y="2605338"/>
            <a:ext cx="3841750" cy="379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Wingdings" panose="05000000000000000000" pitchFamily="2" charset="2"/>
              <a:defRPr sz="2400">
                <a:solidFill>
                  <a:srgbClr val="000000"/>
                </a:solidFill>
                <a:latin typeface="Calibri" panose="020F0502020204030204" pitchFamily="34" charset="0"/>
              </a:defRPr>
            </a:lvl1pPr>
            <a:lvl2pPr marL="571500" indent="-285750">
              <a:spcBef>
                <a:spcPct val="20000"/>
              </a:spcBef>
              <a:buFont typeface="Wingdings" panose="05000000000000000000" pitchFamily="2" charset="2"/>
              <a:buChar char="Ø"/>
              <a:defRPr sz="2200">
                <a:solidFill>
                  <a:srgbClr val="000000"/>
                </a:solidFill>
                <a:latin typeface="Calibri" panose="020F0502020204030204" pitchFamily="34" charset="0"/>
              </a:defRPr>
            </a:lvl2pPr>
            <a:lvl3pPr indent="-228600">
              <a:spcBef>
                <a:spcPct val="20000"/>
              </a:spcBef>
              <a:buFont typeface="Arial" panose="020B0604020202020204" pitchFamily="34" charset="0"/>
              <a:buChar char="•"/>
              <a:defRPr sz="2000">
                <a:solidFill>
                  <a:srgbClr val="000000"/>
                </a:solidFill>
                <a:latin typeface="Calibri" panose="020F0502020204030204" pitchFamily="34" charset="0"/>
              </a:defRPr>
            </a:lvl3pPr>
            <a:lvl4pPr indent="-228600">
              <a:spcBef>
                <a:spcPct val="20000"/>
              </a:spcBef>
              <a:buFont typeface="Arial" panose="020B0604020202020204" pitchFamily="34" charset="0"/>
              <a:buChar char="–"/>
              <a:defRPr>
                <a:solidFill>
                  <a:srgbClr val="000000"/>
                </a:solidFill>
                <a:latin typeface="Calibri" panose="020F0502020204030204" pitchFamily="34" charset="0"/>
              </a:defRPr>
            </a:lvl4pPr>
            <a:lvl5pPr indent="-228600">
              <a:spcBef>
                <a:spcPct val="20000"/>
              </a:spcBef>
              <a:buFont typeface="Arial" panose="020B0604020202020204" pitchFamily="34" charset="0"/>
              <a:buChar char="»"/>
              <a:defRPr sz="1600">
                <a:solidFill>
                  <a:srgbClr val="000000"/>
                </a:solidFill>
                <a:latin typeface="Calibri" panose="020F0502020204030204" pitchFamily="34" charset="0"/>
              </a:defRPr>
            </a:lvl5pPr>
            <a:lvl6pPr indent="-228600" defTabSz="457200" eaLnBrk="0" fontAlgn="base" hangingPunct="0">
              <a:spcBef>
                <a:spcPct val="20000"/>
              </a:spcBef>
              <a:spcAft>
                <a:spcPct val="0"/>
              </a:spcAft>
              <a:buFont typeface="Arial" panose="020B0604020202020204" pitchFamily="34" charset="0"/>
              <a:buChar char="»"/>
              <a:defRPr sz="1600">
                <a:solidFill>
                  <a:srgbClr val="000000"/>
                </a:solidFill>
                <a:latin typeface="Calibri" panose="020F0502020204030204" pitchFamily="34" charset="0"/>
              </a:defRPr>
            </a:lvl6pPr>
            <a:lvl7pPr indent="-228600" defTabSz="457200" eaLnBrk="0" fontAlgn="base" hangingPunct="0">
              <a:spcBef>
                <a:spcPct val="20000"/>
              </a:spcBef>
              <a:spcAft>
                <a:spcPct val="0"/>
              </a:spcAft>
              <a:buFont typeface="Arial" panose="020B0604020202020204" pitchFamily="34" charset="0"/>
              <a:buChar char="»"/>
              <a:defRPr sz="1600">
                <a:solidFill>
                  <a:srgbClr val="000000"/>
                </a:solidFill>
                <a:latin typeface="Calibri" panose="020F0502020204030204" pitchFamily="34" charset="0"/>
              </a:defRPr>
            </a:lvl7pPr>
            <a:lvl8pPr indent="-228600" defTabSz="457200" eaLnBrk="0" fontAlgn="base" hangingPunct="0">
              <a:spcBef>
                <a:spcPct val="20000"/>
              </a:spcBef>
              <a:spcAft>
                <a:spcPct val="0"/>
              </a:spcAft>
              <a:buFont typeface="Arial" panose="020B0604020202020204" pitchFamily="34" charset="0"/>
              <a:buChar char="»"/>
              <a:defRPr sz="1600">
                <a:solidFill>
                  <a:srgbClr val="000000"/>
                </a:solidFill>
                <a:latin typeface="Calibri" panose="020F0502020204030204" pitchFamily="34" charset="0"/>
              </a:defRPr>
            </a:lvl8pPr>
            <a:lvl9pPr indent="-228600" defTabSz="457200" eaLnBrk="0" fontAlgn="base" hangingPunct="0">
              <a:spcBef>
                <a:spcPct val="20000"/>
              </a:spcBef>
              <a:spcAft>
                <a:spcPct val="0"/>
              </a:spcAft>
              <a:buFont typeface="Arial" panose="020B0604020202020204" pitchFamily="34" charset="0"/>
              <a:buChar char="»"/>
              <a:defRPr sz="1600">
                <a:solidFill>
                  <a:srgbClr val="000000"/>
                </a:solidFill>
                <a:latin typeface="Calibri" panose="020F0502020204030204" pitchFamily="34" charset="0"/>
              </a:defRPr>
            </a:lvl9pPr>
          </a:lstStyle>
          <a:p>
            <a:pPr lvl="1" eaLnBrk="1" hangingPunct="1"/>
            <a:r>
              <a:rPr lang="en-US" altLang="en-US" sz="2400" dirty="0"/>
              <a:t>Inconsistent food quality </a:t>
            </a:r>
          </a:p>
          <a:p>
            <a:pPr lvl="1" eaLnBrk="1" hangingPunct="1"/>
            <a:r>
              <a:rPr lang="en-US" altLang="en-US" sz="2400" dirty="0"/>
              <a:t>Non – nutritional value</a:t>
            </a:r>
          </a:p>
          <a:p>
            <a:pPr lvl="1" eaLnBrk="1" hangingPunct="1"/>
            <a:r>
              <a:rPr lang="en-US" altLang="en-US" sz="2400" dirty="0"/>
              <a:t>Incorrect portioning </a:t>
            </a:r>
          </a:p>
          <a:p>
            <a:pPr lvl="1" eaLnBrk="1" hangingPunct="1"/>
            <a:r>
              <a:rPr lang="en-US" altLang="en-US" sz="2400" dirty="0"/>
              <a:t>Unbalanced costs</a:t>
            </a:r>
          </a:p>
          <a:p>
            <a:pPr lvl="1" eaLnBrk="1" hangingPunct="1"/>
            <a:r>
              <a:rPr lang="en-US" altLang="en-US" sz="2400" dirty="0"/>
              <a:t>Customer dissatisfaction </a:t>
            </a:r>
          </a:p>
          <a:p>
            <a:pPr lvl="1" eaLnBrk="1" hangingPunct="1"/>
            <a:r>
              <a:rPr lang="en-US" altLang="en-US" sz="2400" dirty="0"/>
              <a:t>Disproportionate nutrients per serving</a:t>
            </a:r>
          </a:p>
          <a:p>
            <a:pPr lvl="1" eaLnBrk="1" hangingPunct="1"/>
            <a:r>
              <a:rPr lang="en-US" altLang="en-US" sz="2400" dirty="0"/>
              <a:t>Over/under producing</a:t>
            </a:r>
          </a:p>
        </p:txBody>
      </p:sp>
      <p:sp>
        <p:nvSpPr>
          <p:cNvPr id="2" name="Rectangle 1">
            <a:extLst>
              <a:ext uri="{FF2B5EF4-FFF2-40B4-BE49-F238E27FC236}">
                <a16:creationId xmlns:a16="http://schemas.microsoft.com/office/drawing/2014/main" id="{08D4B1AE-2443-574E-04C3-923F88F71221}"/>
              </a:ext>
            </a:extLst>
          </p:cNvPr>
          <p:cNvSpPr/>
          <p:nvPr/>
        </p:nvSpPr>
        <p:spPr>
          <a:xfrm>
            <a:off x="520968" y="1589914"/>
            <a:ext cx="7870371" cy="4365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 name="Content Placeholder 2"/>
          <p:cNvSpPr txBox="1">
            <a:spLocks/>
          </p:cNvSpPr>
          <p:nvPr/>
        </p:nvSpPr>
        <p:spPr>
          <a:xfrm>
            <a:off x="381809" y="1680812"/>
            <a:ext cx="5080527" cy="999473"/>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altLang="en-US" sz="2400" dirty="0">
                <a:latin typeface="Calibri" panose="020F0502020204030204" pitchFamily="34" charset="0"/>
                <a:cs typeface="Calibri" panose="020F0502020204030204" pitchFamily="34" charset="0"/>
              </a:rPr>
              <a:t>Consequences of not following a standardized recipe include:</a:t>
            </a:r>
          </a:p>
          <a:p>
            <a:endParaRPr lang="en-US" altLang="en-US" sz="2400" dirty="0">
              <a:latin typeface="Calibri" panose="020F0502020204030204" pitchFamily="34" charset="0"/>
              <a:cs typeface="Calibri" panose="020F0502020204030204" pitchFamily="34" charset="0"/>
            </a:endParaRPr>
          </a:p>
        </p:txBody>
      </p:sp>
      <p:pic>
        <p:nvPicPr>
          <p:cNvPr id="7" name="Picture 8" descr="Gordon Ramsay - Gordon Ramsay Cross Arms - 465x720 PNG Download - PNGkit"/>
          <p:cNvPicPr>
            <a:picLocks noChangeAspect="1" noChangeArrowheads="1"/>
          </p:cNvPicPr>
          <p:nvPr/>
        </p:nvPicPr>
        <p:blipFill rotWithShape="1">
          <a:blip r:embed="rId2">
            <a:extLst>
              <a:ext uri="{28A0092B-C50C-407E-A947-70E740481C1C}">
                <a14:useLocalDpi xmlns:a14="http://schemas.microsoft.com/office/drawing/2010/main" val="0"/>
              </a:ext>
            </a:extLst>
          </a:blip>
          <a:srcRect l="21556" r="22718" b="4897"/>
          <a:stretch/>
        </p:blipFill>
        <p:spPr bwMode="auto">
          <a:xfrm>
            <a:off x="5606715" y="1193850"/>
            <a:ext cx="3537285" cy="566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77669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0"/>
            <a:ext cx="9144000" cy="1181819"/>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B3AEF5CB-5B76-4EC1-9AAD-4F33745BE4B6}"/>
              </a:ext>
            </a:extLst>
          </p:cNvPr>
          <p:cNvSpPr>
            <a:spLocks noGrp="1"/>
          </p:cNvSpPr>
          <p:nvPr>
            <p:ph type="title"/>
          </p:nvPr>
        </p:nvSpPr>
        <p:spPr>
          <a:xfrm>
            <a:off x="177273" y="273863"/>
            <a:ext cx="7968106" cy="634092"/>
          </a:xfrm>
        </p:spPr>
        <p:txBody>
          <a:bodyPr>
            <a:noAutofit/>
          </a:bodyPr>
          <a:lstStyle/>
          <a:p>
            <a:r>
              <a:rPr lang="en-US" sz="3600" b="1" dirty="0">
                <a:latin typeface="Calibri" panose="020F0502020204030204" pitchFamily="34" charset="0"/>
                <a:cs typeface="Calibri" panose="020F0502020204030204" pitchFamily="34" charset="0"/>
              </a:rPr>
              <a:t>Costs of Overproducing: “Playing it Safe”</a:t>
            </a:r>
          </a:p>
        </p:txBody>
      </p:sp>
      <p:grpSp>
        <p:nvGrpSpPr>
          <p:cNvPr id="10" name="Group 1"/>
          <p:cNvGrpSpPr>
            <a:grpSpLocks/>
          </p:cNvGrpSpPr>
          <p:nvPr/>
        </p:nvGrpSpPr>
        <p:grpSpPr bwMode="auto">
          <a:xfrm>
            <a:off x="1191127" y="4913877"/>
            <a:ext cx="6761747" cy="2112963"/>
            <a:chOff x="878665" y="4569222"/>
            <a:chExt cx="6492553" cy="2113183"/>
          </a:xfrm>
        </p:grpSpPr>
        <p:pic>
          <p:nvPicPr>
            <p:cNvPr id="11" name="Picture 5" descr="Cheese Money Currency Vector Images (7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287320">
              <a:off x="1420523" y="4686240"/>
              <a:ext cx="1781434" cy="1879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descr="Cheese Money Currency Vector Images (7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0401" y="4676349"/>
              <a:ext cx="1810835" cy="191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Cheese Money Currency Vector Images (7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817774">
              <a:off x="2645730" y="4831081"/>
              <a:ext cx="858646" cy="905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Cheese Money Currency Vector Images (7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93882">
              <a:off x="4110892" y="4569222"/>
              <a:ext cx="2003297" cy="2113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 descr="Cheese Money Currency Vector Images (7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287320">
              <a:off x="5590106" y="5335740"/>
              <a:ext cx="1053830" cy="1111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8" descr="Cheese Money Currency Vector Images (7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00195">
              <a:off x="6139829" y="4755008"/>
              <a:ext cx="1231389" cy="129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Cheese Money Currency Vector Images (7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35361">
              <a:off x="878665" y="5383675"/>
              <a:ext cx="1050236" cy="1107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 name="Picture 5" descr="Cheese Money Currency Vector Images (7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98048">
            <a:off x="670318" y="4960483"/>
            <a:ext cx="1093781" cy="1107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 descr="Cheese Money Currency Vector Images (7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33802">
            <a:off x="7472212" y="5755446"/>
            <a:ext cx="1093781" cy="1107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52177A65-0814-4965-DF9F-BE8AB1E137FC}"/>
              </a:ext>
            </a:extLst>
          </p:cNvPr>
          <p:cNvSpPr/>
          <p:nvPr/>
        </p:nvSpPr>
        <p:spPr>
          <a:xfrm>
            <a:off x="520968" y="1589914"/>
            <a:ext cx="7870371" cy="4365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 name="Rectangle 1"/>
          <p:cNvSpPr/>
          <p:nvPr/>
        </p:nvSpPr>
        <p:spPr>
          <a:xfrm>
            <a:off x="541420" y="1581779"/>
            <a:ext cx="8253663" cy="3416320"/>
          </a:xfrm>
          <a:prstGeom prst="rect">
            <a:avLst/>
          </a:prstGeom>
        </p:spPr>
        <p:txBody>
          <a:bodyPr wrap="square">
            <a:spAutoFit/>
          </a:bodyPr>
          <a:lstStyle/>
          <a:p>
            <a:r>
              <a:rPr lang="en-US" altLang="en-US" sz="2400" dirty="0">
                <a:latin typeface="Calibri" panose="020F0502020204030204" pitchFamily="34" charset="0"/>
                <a:cs typeface="Calibri" panose="020F0502020204030204" pitchFamily="34" charset="0"/>
              </a:rPr>
              <a:t>Based on forecasted need, the cafeteria requires 512 servings of “Mac and Cheese”: </a:t>
            </a:r>
          </a:p>
          <a:p>
            <a:pPr marL="800100" lvl="1" indent="-342900">
              <a:buFont typeface="Wingdings" panose="05000000000000000000" pitchFamily="2" charset="2"/>
              <a:buChar char="Ø"/>
            </a:pPr>
            <a:r>
              <a:rPr lang="en-US" altLang="en-US" sz="2400" dirty="0">
                <a:latin typeface="Calibri" panose="020F0502020204030204" pitchFamily="34" charset="0"/>
                <a:cs typeface="Calibri" panose="020F0502020204030204" pitchFamily="34" charset="0"/>
              </a:rPr>
              <a:t>The site decides to produce an additional 25 servings </a:t>
            </a:r>
          </a:p>
          <a:p>
            <a:pPr marL="1257300" lvl="2" indent="-342900">
              <a:buFont typeface="Arial" panose="020B0604020202020204" pitchFamily="34" charset="0"/>
              <a:buChar char="•"/>
            </a:pPr>
            <a:r>
              <a:rPr lang="en-US" altLang="en-US" sz="2400" dirty="0">
                <a:latin typeface="Calibri" panose="020F0502020204030204" pitchFamily="34" charset="0"/>
                <a:cs typeface="Calibri" panose="020F0502020204030204" pitchFamily="34" charset="0"/>
              </a:rPr>
              <a:t>At the end of service 27 servings were leftover</a:t>
            </a:r>
          </a:p>
          <a:p>
            <a:pPr marL="1257300" lvl="2" indent="-342900">
              <a:buFont typeface="Arial" panose="020B0604020202020204" pitchFamily="34" charset="0"/>
              <a:buChar char="•"/>
            </a:pPr>
            <a:r>
              <a:rPr lang="en-US" altLang="en-US" sz="2400" dirty="0">
                <a:latin typeface="Calibri" panose="020F0502020204030204" pitchFamily="34" charset="0"/>
                <a:cs typeface="Calibri" panose="020F0502020204030204" pitchFamily="34" charset="0"/>
              </a:rPr>
              <a:t>The extra 25 servings increased the food cost by $9.04</a:t>
            </a:r>
          </a:p>
          <a:p>
            <a:pPr lvl="2"/>
            <a:endParaRPr lang="en-US" altLang="en-US" sz="2400" dirty="0">
              <a:latin typeface="Calibri" panose="020F0502020204030204" pitchFamily="34" charset="0"/>
              <a:cs typeface="Calibri" panose="020F0502020204030204" pitchFamily="34" charset="0"/>
            </a:endParaRPr>
          </a:p>
          <a:p>
            <a:pPr marL="800100" lvl="1" indent="-342900">
              <a:buFont typeface="Wingdings" panose="05000000000000000000" pitchFamily="2" charset="2"/>
              <a:buChar char="Ø"/>
            </a:pPr>
            <a:r>
              <a:rPr lang="en-US" altLang="en-US" sz="2400" dirty="0">
                <a:latin typeface="Calibri" panose="020F0502020204030204" pitchFamily="34" charset="0"/>
                <a:cs typeface="Calibri" panose="020F0502020204030204" pitchFamily="34" charset="0"/>
              </a:rPr>
              <a:t>164 sites overproduce 25 servings</a:t>
            </a:r>
          </a:p>
          <a:p>
            <a:pPr marL="1257300" lvl="2" indent="-342900">
              <a:buFont typeface="Arial" panose="020B0604020202020204" pitchFamily="34" charset="0"/>
              <a:buChar char="•"/>
            </a:pPr>
            <a:r>
              <a:rPr lang="en-US" altLang="en-US" sz="2400" dirty="0">
                <a:latin typeface="Calibri" panose="020F0502020204030204" pitchFamily="34" charset="0"/>
                <a:cs typeface="Calibri" panose="020F0502020204030204" pitchFamily="34" charset="0"/>
              </a:rPr>
              <a:t>164 sites X $9.04 = $1,482.56 </a:t>
            </a:r>
          </a:p>
          <a:p>
            <a:pPr marL="1257300" lvl="2" indent="-342900">
              <a:buFont typeface="Arial" panose="020B0604020202020204" pitchFamily="34" charset="0"/>
              <a:buChar char="•"/>
            </a:pPr>
            <a:r>
              <a:rPr lang="en-US" altLang="en-US" sz="2400" dirty="0">
                <a:latin typeface="Calibri" panose="020F0502020204030204" pitchFamily="34" charset="0"/>
                <a:cs typeface="Calibri" panose="020F0502020204030204" pitchFamily="34" charset="0"/>
              </a:rPr>
              <a:t>$1482.56 x 180 school days = $266,860.80 per year!</a:t>
            </a:r>
          </a:p>
        </p:txBody>
      </p:sp>
    </p:spTree>
    <p:extLst>
      <p:ext uri="{BB962C8B-B14F-4D97-AF65-F5344CB8AC3E}">
        <p14:creationId xmlns:p14="http://schemas.microsoft.com/office/powerpoint/2010/main" val="3376247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0"/>
            <a:ext cx="9144000" cy="1181819"/>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B3AEF5CB-5B76-4EC1-9AAD-4F33745BE4B6}"/>
              </a:ext>
            </a:extLst>
          </p:cNvPr>
          <p:cNvSpPr>
            <a:spLocks noGrp="1"/>
          </p:cNvSpPr>
          <p:nvPr>
            <p:ph type="title"/>
          </p:nvPr>
        </p:nvSpPr>
        <p:spPr>
          <a:xfrm>
            <a:off x="177273" y="273863"/>
            <a:ext cx="7775601" cy="634092"/>
          </a:xfrm>
        </p:spPr>
        <p:txBody>
          <a:bodyPr>
            <a:noAutofit/>
          </a:bodyPr>
          <a:lstStyle/>
          <a:p>
            <a:r>
              <a:rPr lang="en-US" sz="4000" b="1" dirty="0">
                <a:latin typeface="Calibri" panose="020F0502020204030204" pitchFamily="34" charset="0"/>
                <a:cs typeface="Calibri" panose="020F0502020204030204" pitchFamily="34" charset="0"/>
              </a:rPr>
              <a:t>Batch Cooking</a:t>
            </a:r>
          </a:p>
        </p:txBody>
      </p:sp>
      <p:pic>
        <p:nvPicPr>
          <p:cNvPr id="10" name="Picture 5" descr="Commercial &amp; Commissary Kitchens for Rent | Amped Kitchens"/>
          <p:cNvPicPr>
            <a:picLocks noChangeAspect="1" noChangeArrowheads="1"/>
          </p:cNvPicPr>
          <p:nvPr/>
        </p:nvPicPr>
        <p:blipFill rotWithShape="1">
          <a:blip r:embed="rId2">
            <a:extLst>
              <a:ext uri="{28A0092B-C50C-407E-A947-70E740481C1C}">
                <a14:useLocalDpi xmlns:a14="http://schemas.microsoft.com/office/drawing/2010/main" val="0"/>
              </a:ext>
            </a:extLst>
          </a:blip>
          <a:srcRect t="30909" b="9061"/>
          <a:stretch/>
        </p:blipFill>
        <p:spPr bwMode="auto">
          <a:xfrm>
            <a:off x="0" y="3669631"/>
            <a:ext cx="9144000" cy="3188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9810D98A-5DA7-BBBE-E6FA-15E03F6C51BF}"/>
              </a:ext>
            </a:extLst>
          </p:cNvPr>
          <p:cNvSpPr/>
          <p:nvPr/>
        </p:nvSpPr>
        <p:spPr>
          <a:xfrm>
            <a:off x="520968" y="1589914"/>
            <a:ext cx="7870371" cy="4365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 name="Content Placeholder 2"/>
          <p:cNvSpPr txBox="1">
            <a:spLocks/>
          </p:cNvSpPr>
          <p:nvPr/>
        </p:nvSpPr>
        <p:spPr>
          <a:xfrm>
            <a:off x="596900" y="1429817"/>
            <a:ext cx="7969584" cy="201194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altLang="en-US" sz="2400" dirty="0">
                <a:latin typeface="Calibri" panose="020F0502020204030204" pitchFamily="34" charset="0"/>
                <a:cs typeface="Calibri" panose="020F0502020204030204" pitchFamily="34" charset="0"/>
              </a:rPr>
              <a:t>Batch cooking is defined as cooking to the line or just-in-time preparation.</a:t>
            </a:r>
          </a:p>
          <a:p>
            <a:pPr marL="0" indent="0">
              <a:buNone/>
            </a:pPr>
            <a:r>
              <a:rPr lang="en-US" altLang="en-US" sz="2400" dirty="0">
                <a:latin typeface="Calibri" panose="020F0502020204030204" pitchFamily="34" charset="0"/>
                <a:cs typeface="Calibri" panose="020F0502020204030204" pitchFamily="34" charset="0"/>
              </a:rPr>
              <a:t>Preparing food in small batches as needed throughout the serving period, preserves food quality and prevents excessive waste due to leftovers. </a:t>
            </a:r>
          </a:p>
        </p:txBody>
      </p:sp>
    </p:spTree>
    <p:extLst>
      <p:ext uri="{BB962C8B-B14F-4D97-AF65-F5344CB8AC3E}">
        <p14:creationId xmlns:p14="http://schemas.microsoft.com/office/powerpoint/2010/main" val="38543127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0"/>
            <a:ext cx="9144000" cy="1181819"/>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B3AEF5CB-5B76-4EC1-9AAD-4F33745BE4B6}"/>
              </a:ext>
            </a:extLst>
          </p:cNvPr>
          <p:cNvSpPr>
            <a:spLocks noGrp="1"/>
          </p:cNvSpPr>
          <p:nvPr>
            <p:ph type="title"/>
          </p:nvPr>
        </p:nvSpPr>
        <p:spPr>
          <a:xfrm>
            <a:off x="177273" y="273863"/>
            <a:ext cx="7775601" cy="634092"/>
          </a:xfrm>
        </p:spPr>
        <p:txBody>
          <a:bodyPr>
            <a:noAutofit/>
          </a:bodyPr>
          <a:lstStyle/>
          <a:p>
            <a:r>
              <a:rPr lang="en-US" sz="4000" b="1" dirty="0">
                <a:latin typeface="Calibri" panose="020F0502020204030204" pitchFamily="34" charset="0"/>
                <a:cs typeface="Calibri" panose="020F0502020204030204" pitchFamily="34" charset="0"/>
              </a:rPr>
              <a:t>Batch Cooking Guidelines</a:t>
            </a:r>
          </a:p>
        </p:txBody>
      </p:sp>
      <p:pic>
        <p:nvPicPr>
          <p:cNvPr id="10" name="Picture 5" descr="Amazon.com: The Ultimate Wall Clock - 14&quot; Atomic, Black, Easy to Read,  Perfect for Home, Office, School, Indoor / Outdoor: Home &amp; Kitch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5866" y="2120924"/>
            <a:ext cx="1636713" cy="163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descr="Amazon.com: Admetior Kitchen Oven Thermometer: Kitchen &amp; Di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0954" y="4241834"/>
            <a:ext cx="1571625"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8798F144-C529-F4C6-0181-293BFED24677}"/>
              </a:ext>
            </a:extLst>
          </p:cNvPr>
          <p:cNvSpPr/>
          <p:nvPr/>
        </p:nvSpPr>
        <p:spPr>
          <a:xfrm>
            <a:off x="520968" y="1589914"/>
            <a:ext cx="7870371" cy="4365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 name="Content Placeholder 2"/>
          <p:cNvSpPr txBox="1">
            <a:spLocks/>
          </p:cNvSpPr>
          <p:nvPr/>
        </p:nvSpPr>
        <p:spPr>
          <a:xfrm>
            <a:off x="381811" y="1455682"/>
            <a:ext cx="6825105" cy="4525963"/>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altLang="en-US" sz="2400" dirty="0">
                <a:latin typeface="Calibri" panose="020F0502020204030204" pitchFamily="34" charset="0"/>
                <a:cs typeface="Calibri" panose="020F0502020204030204" pitchFamily="34" charset="0"/>
              </a:rPr>
              <a:t>There are several factors to consider when batch cooking.</a:t>
            </a:r>
          </a:p>
          <a:p>
            <a:pPr lvl="1">
              <a:buFont typeface="Wingdings" panose="05000000000000000000" pitchFamily="2" charset="2"/>
              <a:buChar char="Ø"/>
            </a:pPr>
            <a:r>
              <a:rPr lang="en-US" altLang="en-US" sz="2400" dirty="0">
                <a:latin typeface="Calibri" panose="020F0502020204030204" pitchFamily="34" charset="0"/>
                <a:cs typeface="Calibri" panose="020F0502020204030204" pitchFamily="34" charset="0"/>
              </a:rPr>
              <a:t>Serving Times</a:t>
            </a:r>
          </a:p>
          <a:p>
            <a:pPr lvl="2"/>
            <a:r>
              <a:rPr lang="en-US" altLang="en-US" sz="2400" dirty="0">
                <a:latin typeface="Calibri" panose="020F0502020204030204" pitchFamily="34" charset="0"/>
                <a:cs typeface="Calibri" panose="020F0502020204030204" pitchFamily="34" charset="0"/>
              </a:rPr>
              <a:t>Breakfast vs. Lunch</a:t>
            </a:r>
          </a:p>
          <a:p>
            <a:pPr lvl="2"/>
            <a:r>
              <a:rPr lang="en-US" altLang="en-US" sz="2400" dirty="0">
                <a:latin typeface="Calibri" panose="020F0502020204030204" pitchFamily="34" charset="0"/>
                <a:cs typeface="Calibri" panose="020F0502020204030204" pitchFamily="34" charset="0"/>
              </a:rPr>
              <a:t>Multiple serving periods</a:t>
            </a:r>
          </a:p>
          <a:p>
            <a:pPr lvl="2"/>
            <a:r>
              <a:rPr lang="en-US" altLang="en-US" sz="2400" dirty="0">
                <a:latin typeface="Calibri" panose="020F0502020204030204" pitchFamily="34" charset="0"/>
                <a:cs typeface="Calibri" panose="020F0502020204030204" pitchFamily="34" charset="0"/>
              </a:rPr>
              <a:t>School Site versus Off-Site</a:t>
            </a:r>
          </a:p>
          <a:p>
            <a:pPr lvl="1">
              <a:buFont typeface="Wingdings" panose="05000000000000000000" pitchFamily="2" charset="2"/>
              <a:buChar char="Ø"/>
            </a:pPr>
            <a:r>
              <a:rPr lang="en-US" altLang="en-US" sz="2400" dirty="0">
                <a:latin typeface="Calibri" panose="020F0502020204030204" pitchFamily="34" charset="0"/>
                <a:cs typeface="Calibri" panose="020F0502020204030204" pitchFamily="34" charset="0"/>
              </a:rPr>
              <a:t>Forecasted demand per serving period/line</a:t>
            </a:r>
          </a:p>
          <a:p>
            <a:pPr lvl="1">
              <a:buFont typeface="Wingdings" panose="05000000000000000000" pitchFamily="2" charset="2"/>
              <a:buChar char="Ø"/>
            </a:pPr>
            <a:r>
              <a:rPr lang="en-US" altLang="en-US" sz="2400" dirty="0">
                <a:latin typeface="Calibri" panose="020F0502020204030204" pitchFamily="34" charset="0"/>
                <a:cs typeface="Calibri" panose="020F0502020204030204" pitchFamily="34" charset="0"/>
              </a:rPr>
              <a:t>Cooking Times</a:t>
            </a:r>
          </a:p>
          <a:p>
            <a:pPr lvl="2"/>
            <a:r>
              <a:rPr lang="en-US" altLang="en-US" sz="2400" dirty="0">
                <a:latin typeface="Calibri" panose="020F0502020204030204" pitchFamily="34" charset="0"/>
                <a:cs typeface="Calibri" panose="020F0502020204030204" pitchFamily="34" charset="0"/>
              </a:rPr>
              <a:t>Order of items that need to be cooked</a:t>
            </a:r>
          </a:p>
          <a:p>
            <a:pPr lvl="2"/>
            <a:r>
              <a:rPr lang="en-US" altLang="en-US" sz="2400" dirty="0">
                <a:latin typeface="Calibri" panose="020F0502020204030204" pitchFamily="34" charset="0"/>
                <a:cs typeface="Calibri" panose="020F0502020204030204" pitchFamily="34" charset="0"/>
              </a:rPr>
              <a:t>Quality of food held/effected during holding periods</a:t>
            </a:r>
          </a:p>
          <a:p>
            <a:pPr lvl="2"/>
            <a:endParaRPr lang="en-US" altLang="en-US" sz="2400" dirty="0">
              <a:latin typeface="Calibri" panose="020F0502020204030204" pitchFamily="34" charset="0"/>
              <a:cs typeface="Calibri" panose="020F0502020204030204" pitchFamily="34" charset="0"/>
            </a:endParaRPr>
          </a:p>
          <a:p>
            <a:pPr marL="1028700" lvl="3" indent="0">
              <a:buNone/>
            </a:pPr>
            <a:endParaRPr lang="en-US" altLang="en-US" sz="2400" dirty="0">
              <a:latin typeface="Calibri" panose="020F0502020204030204" pitchFamily="34" charset="0"/>
              <a:cs typeface="Calibri" panose="020F0502020204030204" pitchFamily="34" charset="0"/>
            </a:endParaRPr>
          </a:p>
          <a:p>
            <a:endParaRPr lang="en-US" alt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080158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0"/>
            <a:ext cx="9144000" cy="1181819"/>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B3AEF5CB-5B76-4EC1-9AAD-4F33745BE4B6}"/>
              </a:ext>
            </a:extLst>
          </p:cNvPr>
          <p:cNvSpPr>
            <a:spLocks noGrp="1"/>
          </p:cNvSpPr>
          <p:nvPr>
            <p:ph type="title"/>
          </p:nvPr>
        </p:nvSpPr>
        <p:spPr>
          <a:xfrm>
            <a:off x="177273" y="273863"/>
            <a:ext cx="7775601" cy="634092"/>
          </a:xfrm>
        </p:spPr>
        <p:txBody>
          <a:bodyPr>
            <a:noAutofit/>
          </a:bodyPr>
          <a:lstStyle/>
          <a:p>
            <a:r>
              <a:rPr lang="en-US" sz="4000" b="1" dirty="0">
                <a:latin typeface="Calibri" panose="020F0502020204030204" pitchFamily="34" charset="0"/>
                <a:cs typeface="Calibri" panose="020F0502020204030204" pitchFamily="34" charset="0"/>
              </a:rPr>
              <a:t>Batch Cooking Example</a:t>
            </a:r>
          </a:p>
        </p:txBody>
      </p:sp>
      <p:sp>
        <p:nvSpPr>
          <p:cNvPr id="2" name="TextBox 1"/>
          <p:cNvSpPr txBox="1"/>
          <p:nvPr/>
        </p:nvSpPr>
        <p:spPr>
          <a:xfrm>
            <a:off x="616687" y="3619644"/>
            <a:ext cx="2509283" cy="461665"/>
          </a:xfrm>
          <a:prstGeom prst="rect">
            <a:avLst/>
          </a:prstGeom>
          <a:noFill/>
        </p:spPr>
        <p:txBody>
          <a:bodyPr wrap="square" rtlCol="0">
            <a:spAutoFit/>
          </a:bodyPr>
          <a:lstStyle/>
          <a:p>
            <a:r>
              <a:rPr lang="en-US" sz="2400" dirty="0"/>
              <a:t>A)	9:35am</a:t>
            </a:r>
          </a:p>
        </p:txBody>
      </p:sp>
      <p:sp>
        <p:nvSpPr>
          <p:cNvPr id="13" name="TextBox 12"/>
          <p:cNvSpPr txBox="1"/>
          <p:nvPr/>
        </p:nvSpPr>
        <p:spPr>
          <a:xfrm>
            <a:off x="596900" y="4075628"/>
            <a:ext cx="2509283" cy="461665"/>
          </a:xfrm>
          <a:prstGeom prst="rect">
            <a:avLst/>
          </a:prstGeom>
          <a:noFill/>
        </p:spPr>
        <p:txBody>
          <a:bodyPr wrap="square" rtlCol="0">
            <a:spAutoFit/>
          </a:bodyPr>
          <a:lstStyle/>
          <a:p>
            <a:r>
              <a:rPr lang="en-US" sz="2400" dirty="0"/>
              <a:t>B)	10:00am</a:t>
            </a:r>
          </a:p>
        </p:txBody>
      </p:sp>
      <p:sp>
        <p:nvSpPr>
          <p:cNvPr id="14" name="TextBox 13"/>
          <p:cNvSpPr txBox="1"/>
          <p:nvPr/>
        </p:nvSpPr>
        <p:spPr>
          <a:xfrm>
            <a:off x="616687" y="4527906"/>
            <a:ext cx="2509283" cy="461665"/>
          </a:xfrm>
          <a:prstGeom prst="rect">
            <a:avLst/>
          </a:prstGeom>
          <a:noFill/>
        </p:spPr>
        <p:txBody>
          <a:bodyPr wrap="square" rtlCol="0">
            <a:spAutoFit/>
          </a:bodyPr>
          <a:lstStyle/>
          <a:p>
            <a:r>
              <a:rPr lang="en-US" sz="2400" dirty="0"/>
              <a:t>C)	10:45am</a:t>
            </a:r>
          </a:p>
        </p:txBody>
      </p:sp>
      <p:sp>
        <p:nvSpPr>
          <p:cNvPr id="15" name="TextBox 14"/>
          <p:cNvSpPr txBox="1"/>
          <p:nvPr/>
        </p:nvSpPr>
        <p:spPr>
          <a:xfrm>
            <a:off x="596900" y="4933537"/>
            <a:ext cx="4167963" cy="830997"/>
          </a:xfrm>
          <a:prstGeom prst="rect">
            <a:avLst/>
          </a:prstGeom>
          <a:noFill/>
        </p:spPr>
        <p:txBody>
          <a:bodyPr wrap="square" rtlCol="0">
            <a:spAutoFit/>
          </a:bodyPr>
          <a:lstStyle/>
          <a:p>
            <a:r>
              <a:rPr lang="en-US" sz="2400" dirty="0"/>
              <a:t>D)	Throw everything in  	oven after breakfast</a:t>
            </a:r>
          </a:p>
        </p:txBody>
      </p:sp>
      <p:sp>
        <p:nvSpPr>
          <p:cNvPr id="3" name="TextBox 2"/>
          <p:cNvSpPr txBox="1"/>
          <p:nvPr/>
        </p:nvSpPr>
        <p:spPr>
          <a:xfrm>
            <a:off x="4657060" y="3441764"/>
            <a:ext cx="4486940" cy="2800767"/>
          </a:xfrm>
          <a:prstGeom prst="rect">
            <a:avLst/>
          </a:prstGeom>
          <a:solidFill>
            <a:schemeClr val="accent6">
              <a:lumMod val="40000"/>
              <a:lumOff val="60000"/>
            </a:schemeClr>
          </a:solidFill>
          <a:ln>
            <a:solidFill>
              <a:schemeClr val="accent6">
                <a:lumMod val="40000"/>
                <a:lumOff val="60000"/>
              </a:schemeClr>
            </a:solidFill>
          </a:ln>
        </p:spPr>
        <p:txBody>
          <a:bodyPr wrap="square" rtlCol="0">
            <a:spAutoFit/>
          </a:bodyPr>
          <a:lstStyle/>
          <a:p>
            <a:pPr marL="342900" indent="-342900">
              <a:buFontTx/>
              <a:buChar char="-"/>
            </a:pPr>
            <a:r>
              <a:rPr lang="en-US" sz="2200" dirty="0">
                <a:latin typeface="Calibri" panose="020F0502020204030204" pitchFamily="34" charset="0"/>
                <a:cs typeface="Calibri" panose="020F0502020204030204" pitchFamily="34" charset="0"/>
              </a:rPr>
              <a:t>10:00am: the first batch will take 20 min. to cook and 5 min. to assemble. </a:t>
            </a:r>
          </a:p>
          <a:p>
            <a:pPr marL="342900" indent="-342900">
              <a:buFontTx/>
              <a:buChar char="-"/>
            </a:pPr>
            <a:r>
              <a:rPr lang="en-US" sz="2200" dirty="0">
                <a:latin typeface="Calibri" panose="020F0502020204030204" pitchFamily="34" charset="0"/>
                <a:cs typeface="Calibri" panose="020F0502020204030204" pitchFamily="34" charset="0"/>
              </a:rPr>
              <a:t>10:25 am: food can be stored in the warmer. </a:t>
            </a:r>
          </a:p>
          <a:p>
            <a:pPr marL="342900" indent="-342900">
              <a:buFontTx/>
              <a:buChar char="-"/>
            </a:pPr>
            <a:r>
              <a:rPr lang="en-US" sz="2200" dirty="0">
                <a:latin typeface="Calibri" panose="020F0502020204030204" pitchFamily="34" charset="0"/>
                <a:cs typeface="Calibri" panose="020F0502020204030204" pitchFamily="34" charset="0"/>
              </a:rPr>
              <a:t>11 am: Group 1 arrives. Food quality will not be compromised since it is held for less than 1hr. </a:t>
            </a:r>
          </a:p>
        </p:txBody>
      </p:sp>
      <p:sp>
        <p:nvSpPr>
          <p:cNvPr id="5" name="Oval 4"/>
          <p:cNvSpPr/>
          <p:nvPr/>
        </p:nvSpPr>
        <p:spPr>
          <a:xfrm>
            <a:off x="435935" y="3999795"/>
            <a:ext cx="3019646" cy="6133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AA80651-5A21-8340-BDD7-F9FFC6C4CF17}"/>
              </a:ext>
            </a:extLst>
          </p:cNvPr>
          <p:cNvSpPr/>
          <p:nvPr/>
        </p:nvSpPr>
        <p:spPr>
          <a:xfrm>
            <a:off x="520968" y="1589914"/>
            <a:ext cx="7870371" cy="4365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2" name="Content Placeholder 2"/>
          <p:cNvSpPr txBox="1">
            <a:spLocks/>
          </p:cNvSpPr>
          <p:nvPr/>
        </p:nvSpPr>
        <p:spPr>
          <a:xfrm>
            <a:off x="596900" y="1429817"/>
            <a:ext cx="7983574" cy="201194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altLang="en-US" sz="2400" dirty="0">
                <a:latin typeface="Calibri" panose="020F0502020204030204" pitchFamily="34" charset="0"/>
                <a:cs typeface="Calibri" panose="020F0502020204030204" pitchFamily="34" charset="0"/>
              </a:rPr>
              <a:t>Lunch service at ABC Elementary is from 11-1pm. Group 1 is first in line at 11:00, then followed by the Group 2 at 11:45 and lastly, Group 3 at 12:30.</a:t>
            </a:r>
          </a:p>
          <a:p>
            <a:pPr marL="0" indent="0">
              <a:buNone/>
            </a:pPr>
            <a:r>
              <a:rPr lang="en-US" altLang="en-US" sz="2400" dirty="0">
                <a:latin typeface="Calibri" panose="020F0502020204030204" pitchFamily="34" charset="0"/>
                <a:cs typeface="Calibri" panose="020F0502020204030204" pitchFamily="34" charset="0"/>
              </a:rPr>
              <a:t>Todays lunch item takes 20 minutes to cook and 5 minutes to assemble. What time should the first batch go into the oven for Group 1?</a:t>
            </a:r>
          </a:p>
        </p:txBody>
      </p:sp>
    </p:spTree>
    <p:extLst>
      <p:ext uri="{BB962C8B-B14F-4D97-AF65-F5344CB8AC3E}">
        <p14:creationId xmlns:p14="http://schemas.microsoft.com/office/powerpoint/2010/main" val="1497062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 presetClass="entr" presetSubtype="2"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0"/>
            <a:ext cx="9144000" cy="1181819"/>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B3AEF5CB-5B76-4EC1-9AAD-4F33745BE4B6}"/>
              </a:ext>
            </a:extLst>
          </p:cNvPr>
          <p:cNvSpPr>
            <a:spLocks noGrp="1"/>
          </p:cNvSpPr>
          <p:nvPr>
            <p:ph type="title"/>
          </p:nvPr>
        </p:nvSpPr>
        <p:spPr>
          <a:xfrm>
            <a:off x="177273" y="273863"/>
            <a:ext cx="7775601" cy="634092"/>
          </a:xfrm>
        </p:spPr>
        <p:txBody>
          <a:bodyPr>
            <a:noAutofit/>
          </a:bodyPr>
          <a:lstStyle/>
          <a:p>
            <a:r>
              <a:rPr lang="en-US" sz="4000" b="1" dirty="0">
                <a:latin typeface="Calibri" panose="020F0502020204030204" pitchFamily="34" charset="0"/>
                <a:cs typeface="Calibri" panose="020F0502020204030204" pitchFamily="34" charset="0"/>
              </a:rPr>
              <a:t>Recap</a:t>
            </a:r>
          </a:p>
        </p:txBody>
      </p:sp>
      <p:sp>
        <p:nvSpPr>
          <p:cNvPr id="3" name="Rectangle 2">
            <a:extLst>
              <a:ext uri="{FF2B5EF4-FFF2-40B4-BE49-F238E27FC236}">
                <a16:creationId xmlns:a16="http://schemas.microsoft.com/office/drawing/2014/main" id="{F82A74E3-223D-17D8-E7CE-1816EFD3ED9F}"/>
              </a:ext>
            </a:extLst>
          </p:cNvPr>
          <p:cNvSpPr/>
          <p:nvPr/>
        </p:nvSpPr>
        <p:spPr>
          <a:xfrm>
            <a:off x="520968" y="1589914"/>
            <a:ext cx="7870371" cy="4365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 name="Rectangle 1"/>
          <p:cNvSpPr/>
          <p:nvPr/>
        </p:nvSpPr>
        <p:spPr>
          <a:xfrm>
            <a:off x="-84887" y="1479606"/>
            <a:ext cx="4476134" cy="3847207"/>
          </a:xfrm>
          <a:prstGeom prst="rect">
            <a:avLst/>
          </a:prstGeom>
        </p:spPr>
        <p:txBody>
          <a:bodyPr wrap="square">
            <a:spAutoFit/>
          </a:bodyPr>
          <a:lstStyle/>
          <a:p>
            <a:pPr lvl="1"/>
            <a:r>
              <a:rPr lang="en-US" altLang="en-US" sz="2600" dirty="0">
                <a:latin typeface="Calibri" panose="020F0502020204030204" pitchFamily="34" charset="0"/>
                <a:cs typeface="Calibri" panose="020F0502020204030204" pitchFamily="34" charset="0"/>
              </a:rPr>
              <a:t>Today, we have learned:</a:t>
            </a:r>
          </a:p>
          <a:p>
            <a:pPr marL="800100" lvl="1" indent="-342900">
              <a:buFont typeface="Wingdings" panose="05000000000000000000" pitchFamily="2" charset="2"/>
              <a:buChar char="Ø"/>
            </a:pPr>
            <a:r>
              <a:rPr lang="en-US" altLang="en-US" sz="2400" dirty="0">
                <a:latin typeface="Calibri" panose="020F0502020204030204" pitchFamily="34" charset="0"/>
                <a:cs typeface="Calibri" panose="020F0502020204030204" pitchFamily="34" charset="0"/>
              </a:rPr>
              <a:t>Menus are developed according to grade levels</a:t>
            </a:r>
          </a:p>
          <a:p>
            <a:pPr marL="800100" lvl="1" indent="-342900">
              <a:buFont typeface="Wingdings" panose="05000000000000000000" pitchFamily="2" charset="2"/>
              <a:buChar char="Ø"/>
            </a:pPr>
            <a:r>
              <a:rPr lang="en-US" altLang="en-US" sz="2400" dirty="0">
                <a:latin typeface="Calibri" panose="020F0502020204030204" pitchFamily="34" charset="0"/>
                <a:cs typeface="Calibri" panose="020F0502020204030204" pitchFamily="34" charset="0"/>
              </a:rPr>
              <a:t>Where to find recipes</a:t>
            </a:r>
          </a:p>
          <a:p>
            <a:pPr marL="800100" lvl="1" indent="-342900">
              <a:buFont typeface="Wingdings" panose="05000000000000000000" pitchFamily="2" charset="2"/>
              <a:buChar char="Ø"/>
            </a:pPr>
            <a:r>
              <a:rPr lang="en-US" altLang="en-US" sz="2400" dirty="0">
                <a:latin typeface="Calibri" panose="020F0502020204030204" pitchFamily="34" charset="0"/>
                <a:cs typeface="Calibri" panose="020F0502020204030204" pitchFamily="34" charset="0"/>
              </a:rPr>
              <a:t>How to change the yield</a:t>
            </a:r>
          </a:p>
          <a:p>
            <a:pPr marL="800100" lvl="1" indent="-342900">
              <a:buFont typeface="Wingdings" panose="05000000000000000000" pitchFamily="2" charset="2"/>
              <a:buChar char="Ø"/>
            </a:pPr>
            <a:r>
              <a:rPr lang="en-US" altLang="en-US" sz="2400" dirty="0">
                <a:latin typeface="Calibri" panose="020F0502020204030204" pitchFamily="34" charset="0"/>
                <a:cs typeface="Calibri" panose="020F0502020204030204" pitchFamily="34" charset="0"/>
              </a:rPr>
              <a:t>How to read the recipe</a:t>
            </a:r>
          </a:p>
          <a:p>
            <a:pPr marL="800100" lvl="1" indent="-342900">
              <a:buFont typeface="Wingdings" panose="05000000000000000000" pitchFamily="2" charset="2"/>
              <a:buChar char="Ø"/>
            </a:pPr>
            <a:r>
              <a:rPr lang="en-US" altLang="en-US" sz="2400" dirty="0">
                <a:latin typeface="Calibri" panose="020F0502020204030204" pitchFamily="34" charset="0"/>
                <a:cs typeface="Calibri" panose="020F0502020204030204" pitchFamily="34" charset="0"/>
              </a:rPr>
              <a:t>The importance of following a standardized recipe</a:t>
            </a:r>
          </a:p>
          <a:p>
            <a:pPr marL="800100" lvl="1" indent="-342900">
              <a:buFont typeface="Wingdings" panose="05000000000000000000" pitchFamily="2" charset="2"/>
              <a:buChar char="Ø"/>
            </a:pPr>
            <a:r>
              <a:rPr lang="en-US" altLang="en-US" sz="2400" dirty="0">
                <a:latin typeface="Calibri" panose="020F0502020204030204" pitchFamily="34" charset="0"/>
                <a:cs typeface="Calibri" panose="020F0502020204030204" pitchFamily="34" charset="0"/>
              </a:rPr>
              <a:t>The negative effects of not following the recipe</a:t>
            </a:r>
          </a:p>
        </p:txBody>
      </p:sp>
      <p:pic>
        <p:nvPicPr>
          <p:cNvPr id="12" name="Picture 5" descr="Happy Chef Smiling at Camera Stock Footage Video (100% Royalty-free)  5893451 | Shutterstock"/>
          <p:cNvPicPr>
            <a:picLocks noChangeAspect="1" noChangeArrowheads="1"/>
          </p:cNvPicPr>
          <p:nvPr/>
        </p:nvPicPr>
        <p:blipFill rotWithShape="1">
          <a:blip r:embed="rId2">
            <a:extLst>
              <a:ext uri="{28A0092B-C50C-407E-A947-70E740481C1C}">
                <a14:useLocalDpi xmlns:a14="http://schemas.microsoft.com/office/drawing/2010/main" val="0"/>
              </a:ext>
            </a:extLst>
          </a:blip>
          <a:srcRect l="41867" r="9730"/>
          <a:stretch/>
        </p:blipFill>
        <p:spPr bwMode="auto">
          <a:xfrm>
            <a:off x="4595398" y="1181818"/>
            <a:ext cx="4548602" cy="5676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3065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36D16D1E-4205-49F5-BD2A-DA769947C1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6" name="Rectangle 35">
            <a:extLst>
              <a:ext uri="{FF2B5EF4-FFF2-40B4-BE49-F238E27FC236}">
                <a16:creationId xmlns:a16="http://schemas.microsoft.com/office/drawing/2014/main" id="{012FD100-C039-4E03-B5E4-2EDFA7290A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4193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38" name="Straight Connector 37">
            <a:extLst>
              <a:ext uri="{FF2B5EF4-FFF2-40B4-BE49-F238E27FC236}">
                <a16:creationId xmlns:a16="http://schemas.microsoft.com/office/drawing/2014/main" id="{4418FCD2-8448-4A81-8EB4-72250F7827B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40" name="Rectangle 39">
            <a:extLst>
              <a:ext uri="{FF2B5EF4-FFF2-40B4-BE49-F238E27FC236}">
                <a16:creationId xmlns:a16="http://schemas.microsoft.com/office/drawing/2014/main" id="{F9E80720-23E6-4B89-B77E-04A7689F1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CD1D3CA1-3EB6-41F3-A419-8424B56BE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30" y="4953000"/>
            <a:ext cx="9141714"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Title 8">
            <a:extLst>
              <a:ext uri="{FF2B5EF4-FFF2-40B4-BE49-F238E27FC236}">
                <a16:creationId xmlns:a16="http://schemas.microsoft.com/office/drawing/2014/main" id="{6EC3D69F-5DE9-47A8-B43B-84D693CA206B}"/>
              </a:ext>
            </a:extLst>
          </p:cNvPr>
          <p:cNvSpPr>
            <a:spLocks noGrp="1"/>
          </p:cNvSpPr>
          <p:nvPr>
            <p:ph type="title"/>
          </p:nvPr>
        </p:nvSpPr>
        <p:spPr>
          <a:xfrm>
            <a:off x="800100" y="5252936"/>
            <a:ext cx="7543800" cy="1028715"/>
          </a:xfrm>
        </p:spPr>
        <p:txBody>
          <a:bodyPr vert="horz" lIns="91440" tIns="45720" rIns="91440" bIns="45720" rtlCol="0" anchor="b">
            <a:normAutofit/>
          </a:bodyPr>
          <a:lstStyle/>
          <a:p>
            <a:pPr algn="ctr"/>
            <a:r>
              <a:rPr lang="en-US" sz="4400" b="1">
                <a:solidFill>
                  <a:srgbClr val="FFFFFF"/>
                </a:solidFill>
              </a:rPr>
              <a:t>The Gold Standard in Food Quality</a:t>
            </a:r>
          </a:p>
        </p:txBody>
      </p:sp>
      <p:sp>
        <p:nvSpPr>
          <p:cNvPr id="44" name="Rectangle 43">
            <a:extLst>
              <a:ext uri="{FF2B5EF4-FFF2-40B4-BE49-F238E27FC236}">
                <a16:creationId xmlns:a16="http://schemas.microsoft.com/office/drawing/2014/main" id="{4D87F7B2-AA36-4B58-BC2C-1BBA135E8B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0" y="4906176"/>
            <a:ext cx="9141714"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2" name="Content Placeholder 2"/>
          <p:cNvSpPr txBox="1">
            <a:spLocks/>
          </p:cNvSpPr>
          <p:nvPr/>
        </p:nvSpPr>
        <p:spPr>
          <a:xfrm>
            <a:off x="3080823" y="871017"/>
            <a:ext cx="6006282" cy="3453079"/>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425196">
              <a:spcBef>
                <a:spcPts val="465"/>
              </a:spcBef>
              <a:buNone/>
            </a:pPr>
            <a:r>
              <a:rPr lang="en-US" altLang="en-US" sz="2400" kern="1200" dirty="0">
                <a:solidFill>
                  <a:srgbClr val="000000"/>
                </a:solidFill>
                <a:latin typeface="Calibri" panose="020F0502020204030204" pitchFamily="34" charset="0"/>
                <a:ea typeface="+mn-ea"/>
                <a:cs typeface="Calibri" panose="020F0502020204030204" pitchFamily="34" charset="0"/>
                <a:sym typeface="Wingdings" panose="05000000000000000000" pitchFamily="2" charset="2"/>
              </a:rPr>
              <a:t>What is the Gold Standard?</a:t>
            </a:r>
          </a:p>
          <a:p>
            <a:pPr marL="531495" lvl="1" indent="-283464" defTabSz="425196">
              <a:spcBef>
                <a:spcPts val="233"/>
              </a:spcBef>
              <a:spcAft>
                <a:spcPts val="620"/>
              </a:spcAft>
            </a:pPr>
            <a:r>
              <a:rPr lang="en-US" altLang="en-US" sz="2400" kern="1200" dirty="0">
                <a:solidFill>
                  <a:srgbClr val="000000"/>
                </a:solidFill>
                <a:latin typeface="Calibri" panose="020F0502020204030204" pitchFamily="34" charset="0"/>
                <a:ea typeface="+mn-ea"/>
                <a:cs typeface="Calibri" panose="020F0502020204030204" pitchFamily="34" charset="0"/>
                <a:sym typeface="Wingdings" panose="05000000000000000000" pitchFamily="2" charset="2"/>
              </a:rPr>
              <a:t>The optimal sample menu item from which other items are to be modeled after.</a:t>
            </a:r>
          </a:p>
          <a:p>
            <a:pPr marL="531495" lvl="1" indent="-283464" defTabSz="425196">
              <a:spcBef>
                <a:spcPct val="0"/>
              </a:spcBef>
              <a:spcAft>
                <a:spcPts val="620"/>
              </a:spcAft>
            </a:pPr>
            <a:r>
              <a:rPr lang="en-US" altLang="en-US" sz="2400" kern="1200" dirty="0">
                <a:solidFill>
                  <a:srgbClr val="000000"/>
                </a:solidFill>
                <a:latin typeface="Calibri" panose="020F0502020204030204" pitchFamily="34" charset="0"/>
                <a:ea typeface="+mn-ea"/>
                <a:cs typeface="Calibri" panose="020F0502020204030204" pitchFamily="34" charset="0"/>
                <a:sym typeface="Wingdings" panose="05000000000000000000" pitchFamily="2" charset="2"/>
              </a:rPr>
              <a:t>Follows standardized recipes</a:t>
            </a:r>
          </a:p>
          <a:p>
            <a:pPr marL="0" indent="0" defTabSz="425196">
              <a:spcBef>
                <a:spcPct val="0"/>
              </a:spcBef>
              <a:spcAft>
                <a:spcPts val="620"/>
              </a:spcAft>
              <a:buNone/>
            </a:pPr>
            <a:r>
              <a:rPr lang="en-US" altLang="en-US" sz="2400" kern="1200" dirty="0">
                <a:solidFill>
                  <a:srgbClr val="000000"/>
                </a:solidFill>
                <a:latin typeface="Calibri" panose="020F0502020204030204" pitchFamily="34" charset="0"/>
                <a:ea typeface="+mn-ea"/>
                <a:cs typeface="Calibri" panose="020F0502020204030204" pitchFamily="34" charset="0"/>
                <a:sym typeface="Wingdings" panose="05000000000000000000" pitchFamily="2" charset="2"/>
              </a:rPr>
              <a:t>Why is the Gold Standard important?</a:t>
            </a:r>
          </a:p>
          <a:p>
            <a:pPr marL="460629" lvl="1" indent="-212598" defTabSz="425196">
              <a:spcBef>
                <a:spcPct val="0"/>
              </a:spcBef>
              <a:spcAft>
                <a:spcPts val="620"/>
              </a:spcAft>
            </a:pPr>
            <a:r>
              <a:rPr lang="en-US" altLang="en-US" sz="2400" kern="1200" dirty="0">
                <a:solidFill>
                  <a:srgbClr val="000000"/>
                </a:solidFill>
                <a:latin typeface="Calibri" panose="020F0502020204030204" pitchFamily="34" charset="0"/>
                <a:ea typeface="+mn-ea"/>
                <a:cs typeface="Calibri" panose="020F0502020204030204" pitchFamily="34" charset="0"/>
                <a:sym typeface="Wingdings" panose="05000000000000000000" pitchFamily="2" charset="2"/>
              </a:rPr>
              <a:t>Controls food &amp; labor cost</a:t>
            </a:r>
          </a:p>
          <a:p>
            <a:pPr marL="460629" lvl="1" indent="-212598" defTabSz="425196">
              <a:spcBef>
                <a:spcPct val="0"/>
              </a:spcBef>
              <a:spcAft>
                <a:spcPts val="620"/>
              </a:spcAft>
            </a:pPr>
            <a:r>
              <a:rPr lang="en-US" altLang="en-US" sz="2400" kern="1200" dirty="0">
                <a:solidFill>
                  <a:srgbClr val="000000"/>
                </a:solidFill>
                <a:latin typeface="Calibri" panose="020F0502020204030204" pitchFamily="34" charset="0"/>
                <a:ea typeface="+mn-ea"/>
                <a:cs typeface="Calibri" panose="020F0502020204030204" pitchFamily="34" charset="0"/>
                <a:sym typeface="Wingdings" panose="05000000000000000000" pitchFamily="2" charset="2"/>
              </a:rPr>
              <a:t>Provides a visually appealing product</a:t>
            </a:r>
          </a:p>
          <a:p>
            <a:pPr marL="0" indent="0">
              <a:buFont typeface="Arial" panose="020B0604020202020204" pitchFamily="34" charset="0"/>
              <a:buNone/>
            </a:pPr>
            <a:endParaRPr lang="en-US" altLang="en-US" sz="2400" dirty="0">
              <a:solidFill>
                <a:srgbClr val="000000"/>
              </a:solidFill>
              <a:latin typeface="Calibri" panose="020F0502020204030204" pitchFamily="34" charset="0"/>
              <a:cs typeface="Calibri" panose="020F0502020204030204" pitchFamily="34" charset="0"/>
            </a:endParaRPr>
          </a:p>
        </p:txBody>
      </p:sp>
      <p:pic>
        <p:nvPicPr>
          <p:cNvPr id="29" name="Picture 1"/>
          <p:cNvPicPr>
            <a:picLocks noChangeAspect="1"/>
          </p:cNvPicPr>
          <p:nvPr/>
        </p:nvPicPr>
        <p:blipFill rotWithShape="1">
          <a:blip r:embed="rId2">
            <a:lum bright="18000"/>
            <a:extLst>
              <a:ext uri="{28A0092B-C50C-407E-A947-70E740481C1C}">
                <a14:useLocalDpi xmlns:a14="http://schemas.microsoft.com/office/drawing/2010/main" val="0"/>
              </a:ext>
            </a:extLst>
          </a:blip>
          <a:srcRect l="26100" r="19272"/>
          <a:stretch/>
        </p:blipFill>
        <p:spPr bwMode="auto">
          <a:xfrm>
            <a:off x="257517" y="732450"/>
            <a:ext cx="2721843" cy="3569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descr="http://macrobusiness.com.au/wp-content/uploads/2011/06/gold_logo_qcv.gif"/>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42600" y="683018"/>
            <a:ext cx="1796752" cy="1230069"/>
          </a:xfrm>
          <a:prstGeom prst="rect">
            <a:avLst/>
          </a:prstGeom>
          <a:noFill/>
          <a:ln>
            <a:noFill/>
          </a:ln>
          <a:effectLst>
            <a:glow rad="228600">
              <a:schemeClr val="accent3">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054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out)">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EC3D69F-5DE9-47A8-B43B-84D693CA206B}"/>
              </a:ext>
            </a:extLst>
          </p:cNvPr>
          <p:cNvSpPr>
            <a:spLocks noGrp="1"/>
          </p:cNvSpPr>
          <p:nvPr>
            <p:ph type="title" idx="4294967295"/>
          </p:nvPr>
        </p:nvSpPr>
        <p:spPr>
          <a:xfrm>
            <a:off x="560832" y="214630"/>
            <a:ext cx="8080375" cy="633413"/>
          </a:xfrm>
        </p:spPr>
        <p:txBody>
          <a:bodyPr>
            <a:noAutofit/>
          </a:bodyPr>
          <a:lstStyle/>
          <a:p>
            <a:pPr algn="ctr"/>
            <a:r>
              <a:rPr lang="en-US" sz="4000" b="1" dirty="0">
                <a:latin typeface="Calibri" panose="020F0502020204030204" pitchFamily="34" charset="0"/>
                <a:cs typeface="Calibri" panose="020F0502020204030204" pitchFamily="34" charset="0"/>
              </a:rPr>
              <a:t>Recipe to Plate</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420" y="2598608"/>
            <a:ext cx="2752390" cy="3485997"/>
          </a:xfrm>
          <a:prstGeom prst="rect">
            <a:avLst/>
          </a:prstGeom>
          <a:ln>
            <a:solidFill>
              <a:schemeClr val="tx1"/>
            </a:solidFill>
          </a:ln>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7309"/>
          <a:stretch/>
        </p:blipFill>
        <p:spPr>
          <a:xfrm>
            <a:off x="3910262" y="2598608"/>
            <a:ext cx="4612163" cy="3485997"/>
          </a:xfrm>
          <a:prstGeom prst="rect">
            <a:avLst/>
          </a:prstGeom>
          <a:ln>
            <a:noFill/>
          </a:ln>
        </p:spPr>
      </p:pic>
      <p:sp>
        <p:nvSpPr>
          <p:cNvPr id="6" name="TextBox 5"/>
          <p:cNvSpPr txBox="1"/>
          <p:nvPr/>
        </p:nvSpPr>
        <p:spPr>
          <a:xfrm>
            <a:off x="278857" y="1573125"/>
            <a:ext cx="3403515" cy="892552"/>
          </a:xfrm>
          <a:prstGeom prst="rect">
            <a:avLst/>
          </a:prstGeom>
          <a:noFill/>
        </p:spPr>
        <p:txBody>
          <a:bodyPr wrap="square" rtlCol="0">
            <a:spAutoFit/>
          </a:bodyPr>
          <a:lstStyle/>
          <a:p>
            <a:r>
              <a:rPr lang="en-US" sz="2800" u="sng" dirty="0">
                <a:latin typeface="Calibri" panose="020F0502020204030204" pitchFamily="34" charset="0"/>
                <a:cs typeface="Calibri" panose="020F0502020204030204" pitchFamily="34" charset="0"/>
              </a:rPr>
              <a:t>Step 1</a:t>
            </a:r>
          </a:p>
          <a:p>
            <a:r>
              <a:rPr lang="en-US" sz="2400" dirty="0">
                <a:latin typeface="Calibri" panose="020F0502020204030204" pitchFamily="34" charset="0"/>
                <a:cs typeface="Calibri" panose="020F0502020204030204" pitchFamily="34" charset="0"/>
              </a:rPr>
              <a:t>Locate Menu on CMS</a:t>
            </a:r>
          </a:p>
        </p:txBody>
      </p:sp>
      <p:sp>
        <p:nvSpPr>
          <p:cNvPr id="12" name="TextBox 11"/>
          <p:cNvSpPr txBox="1"/>
          <p:nvPr/>
        </p:nvSpPr>
        <p:spPr>
          <a:xfrm>
            <a:off x="3910262" y="1573125"/>
            <a:ext cx="4612163" cy="892552"/>
          </a:xfrm>
          <a:prstGeom prst="rect">
            <a:avLst/>
          </a:prstGeom>
          <a:noFill/>
        </p:spPr>
        <p:txBody>
          <a:bodyPr wrap="square" rtlCol="0">
            <a:spAutoFit/>
          </a:bodyPr>
          <a:lstStyle/>
          <a:p>
            <a:r>
              <a:rPr lang="en-US" sz="2800" u="sng" dirty="0">
                <a:latin typeface="Calibri" panose="020F0502020204030204" pitchFamily="34" charset="0"/>
                <a:cs typeface="Calibri" panose="020F0502020204030204" pitchFamily="34" charset="0"/>
              </a:rPr>
              <a:t>Step 2</a:t>
            </a:r>
          </a:p>
          <a:p>
            <a:r>
              <a:rPr lang="en-US" sz="2400" dirty="0">
                <a:latin typeface="Calibri" panose="020F0502020204030204" pitchFamily="34" charset="0"/>
                <a:cs typeface="Calibri" panose="020F0502020204030204" pitchFamily="34" charset="0"/>
              </a:rPr>
              <a:t>Gather all ingredients and prepare</a:t>
            </a:r>
          </a:p>
        </p:txBody>
      </p:sp>
    </p:spTree>
    <p:extLst>
      <p:ext uri="{BB962C8B-B14F-4D97-AF65-F5344CB8AC3E}">
        <p14:creationId xmlns:p14="http://schemas.microsoft.com/office/powerpoint/2010/main" val="10606471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EC3D69F-5DE9-47A8-B43B-84D693CA206B}"/>
              </a:ext>
            </a:extLst>
          </p:cNvPr>
          <p:cNvSpPr>
            <a:spLocks noGrp="1"/>
          </p:cNvSpPr>
          <p:nvPr>
            <p:ph type="title" idx="4294967295"/>
          </p:nvPr>
        </p:nvSpPr>
        <p:spPr>
          <a:xfrm>
            <a:off x="0" y="234950"/>
            <a:ext cx="9144000" cy="633413"/>
          </a:xfrm>
        </p:spPr>
        <p:txBody>
          <a:bodyPr>
            <a:noAutofit/>
          </a:bodyPr>
          <a:lstStyle/>
          <a:p>
            <a:pPr algn="ctr"/>
            <a:r>
              <a:rPr lang="en-US" sz="4000" b="1" dirty="0">
                <a:latin typeface="Calibri" panose="020F0502020204030204" pitchFamily="34" charset="0"/>
                <a:cs typeface="Calibri" panose="020F0502020204030204" pitchFamily="34" charset="0"/>
              </a:rPr>
              <a:t>Recipe to Plate</a:t>
            </a:r>
          </a:p>
        </p:txBody>
      </p:sp>
      <p:sp>
        <p:nvSpPr>
          <p:cNvPr id="7" name="TextBox 6"/>
          <p:cNvSpPr txBox="1"/>
          <p:nvPr/>
        </p:nvSpPr>
        <p:spPr>
          <a:xfrm>
            <a:off x="278857" y="1573125"/>
            <a:ext cx="4666122" cy="892552"/>
          </a:xfrm>
          <a:prstGeom prst="rect">
            <a:avLst/>
          </a:prstGeom>
          <a:noFill/>
        </p:spPr>
        <p:txBody>
          <a:bodyPr wrap="square" rtlCol="0">
            <a:spAutoFit/>
          </a:bodyPr>
          <a:lstStyle/>
          <a:p>
            <a:r>
              <a:rPr lang="en-US" sz="2800" u="sng" dirty="0">
                <a:latin typeface="Calibri" panose="020F0502020204030204" pitchFamily="34" charset="0"/>
                <a:cs typeface="Calibri" panose="020F0502020204030204" pitchFamily="34" charset="0"/>
              </a:rPr>
              <a:t>Step 3</a:t>
            </a:r>
          </a:p>
          <a:p>
            <a:r>
              <a:rPr lang="en-US" sz="2400" dirty="0">
                <a:latin typeface="Calibri" panose="020F0502020204030204" pitchFamily="34" charset="0"/>
                <a:cs typeface="Calibri" panose="020F0502020204030204" pitchFamily="34" charset="0"/>
              </a:rPr>
              <a:t>Store and serve items properly</a:t>
            </a:r>
          </a:p>
        </p:txBody>
      </p:sp>
      <p:sp>
        <p:nvSpPr>
          <p:cNvPr id="8" name="TextBox 7"/>
          <p:cNvSpPr txBox="1"/>
          <p:nvPr/>
        </p:nvSpPr>
        <p:spPr>
          <a:xfrm>
            <a:off x="4805446" y="1573125"/>
            <a:ext cx="3765884" cy="892552"/>
          </a:xfrm>
          <a:prstGeom prst="rect">
            <a:avLst/>
          </a:prstGeom>
          <a:noFill/>
        </p:spPr>
        <p:txBody>
          <a:bodyPr wrap="square" rtlCol="0">
            <a:spAutoFit/>
          </a:bodyPr>
          <a:lstStyle/>
          <a:p>
            <a:r>
              <a:rPr lang="en-US" sz="2800" u="sng" dirty="0">
                <a:latin typeface="Calibri" panose="020F0502020204030204" pitchFamily="34" charset="0"/>
                <a:cs typeface="Calibri" panose="020F0502020204030204" pitchFamily="34" charset="0"/>
              </a:rPr>
              <a:t>Step 4</a:t>
            </a:r>
          </a:p>
          <a:p>
            <a:r>
              <a:rPr lang="en-US" sz="2400" dirty="0">
                <a:latin typeface="Calibri" panose="020F0502020204030204" pitchFamily="34" charset="0"/>
                <a:cs typeface="Calibri" panose="020F0502020204030204" pitchFamily="34" charset="0"/>
              </a:rPr>
              <a:t>Students eat and enjoy!</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107" y="2610055"/>
            <a:ext cx="3885136" cy="3741821"/>
          </a:xfrm>
          <a:prstGeom prst="rect">
            <a:avLst/>
          </a:prstGeom>
          <a:ln>
            <a:noFill/>
          </a:ln>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73" t="-388" r="39271" b="642"/>
          <a:stretch/>
        </p:blipFill>
        <p:spPr>
          <a:xfrm>
            <a:off x="4591926" y="2610853"/>
            <a:ext cx="4192923" cy="3741023"/>
          </a:xfrm>
          <a:prstGeom prst="rect">
            <a:avLst/>
          </a:prstGeom>
          <a:ln>
            <a:noFill/>
          </a:ln>
        </p:spPr>
      </p:pic>
    </p:spTree>
    <p:extLst>
      <p:ext uri="{BB962C8B-B14F-4D97-AF65-F5344CB8AC3E}">
        <p14:creationId xmlns:p14="http://schemas.microsoft.com/office/powerpoint/2010/main" val="5571359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A7B86-8736-4CA0-9897-D9595F5DB884}"/>
              </a:ext>
            </a:extLst>
          </p:cNvPr>
          <p:cNvSpPr>
            <a:spLocks noGrp="1"/>
          </p:cNvSpPr>
          <p:nvPr>
            <p:ph type="title"/>
          </p:nvPr>
        </p:nvSpPr>
        <p:spPr>
          <a:xfrm>
            <a:off x="3741821" y="131947"/>
            <a:ext cx="4537710" cy="1325563"/>
          </a:xfrm>
        </p:spPr>
        <p:txBody>
          <a:bodyPr>
            <a:normAutofit/>
          </a:bodyPr>
          <a:lstStyle/>
          <a:p>
            <a:r>
              <a:rPr lang="en-US" sz="4000" b="1" dirty="0"/>
              <a:t>Menu Facts</a:t>
            </a:r>
          </a:p>
        </p:txBody>
      </p:sp>
      <p:pic>
        <p:nvPicPr>
          <p:cNvPr id="8" name="Picture Placeholder 7" descr="Spices">
            <a:extLst>
              <a:ext uri="{FF2B5EF4-FFF2-40B4-BE49-F238E27FC236}">
                <a16:creationId xmlns:a16="http://schemas.microsoft.com/office/drawing/2014/main" id="{C5630205-5CD4-4FBB-9F5A-0CAB4BB89B56}"/>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9155" r="9279"/>
          <a:stretch/>
        </p:blipFill>
        <p:spPr>
          <a:xfrm>
            <a:off x="0" y="0"/>
            <a:ext cx="3537284" cy="6858000"/>
          </a:xfrm>
        </p:spPr>
      </p:pic>
      <p:sp>
        <p:nvSpPr>
          <p:cNvPr id="4" name="Content Placeholder 2"/>
          <p:cNvSpPr txBox="1">
            <a:spLocks/>
          </p:cNvSpPr>
          <p:nvPr/>
        </p:nvSpPr>
        <p:spPr>
          <a:xfrm>
            <a:off x="3741821" y="1591546"/>
            <a:ext cx="5274877" cy="4809254"/>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en-US" sz="2800" dirty="0">
                <a:solidFill>
                  <a:schemeClr val="bg1"/>
                </a:solidFill>
                <a:latin typeface="Calibri" panose="020F0502020204030204" pitchFamily="34" charset="0"/>
                <a:cs typeface="Calibri" panose="020F0502020204030204" pitchFamily="34" charset="0"/>
              </a:rPr>
              <a:t>Menus must be read and followed as written. Menu Items must be presented as written. </a:t>
            </a:r>
          </a:p>
          <a:p>
            <a:r>
              <a:rPr lang="en-US" altLang="en-US" sz="2800" dirty="0">
                <a:solidFill>
                  <a:schemeClr val="bg1"/>
                </a:solidFill>
                <a:latin typeface="Calibri" panose="020F0502020204030204" pitchFamily="34" charset="0"/>
                <a:cs typeface="Calibri" panose="020F0502020204030204" pitchFamily="34" charset="0"/>
              </a:rPr>
              <a:t>If items are listed to be served together they must be served as a unit.</a:t>
            </a:r>
          </a:p>
          <a:p>
            <a:r>
              <a:rPr lang="en-US" altLang="en-US" sz="2800" dirty="0">
                <a:solidFill>
                  <a:schemeClr val="bg1"/>
                </a:solidFill>
                <a:latin typeface="Calibri" panose="020F0502020204030204" pitchFamily="34" charset="0"/>
                <a:cs typeface="Calibri" panose="020F0502020204030204" pitchFamily="34" charset="0"/>
              </a:rPr>
              <a:t>Every item on the menu has a specific recipe. Following recipe ensures a consistent product every time.</a:t>
            </a:r>
          </a:p>
        </p:txBody>
      </p:sp>
    </p:spTree>
    <p:extLst>
      <p:ext uri="{BB962C8B-B14F-4D97-AF65-F5344CB8AC3E}">
        <p14:creationId xmlns:p14="http://schemas.microsoft.com/office/powerpoint/2010/main" val="25245802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4EE7731-D016-4ABE-BAF1-C841A9527B5F}"/>
              </a:ext>
            </a:extLst>
          </p:cNvPr>
          <p:cNvSpPr>
            <a:spLocks noGrp="1"/>
          </p:cNvSpPr>
          <p:nvPr>
            <p:ph type="title"/>
          </p:nvPr>
        </p:nvSpPr>
        <p:spPr>
          <a:xfrm>
            <a:off x="196115" y="250182"/>
            <a:ext cx="6746106" cy="634092"/>
          </a:xfrm>
        </p:spPr>
        <p:txBody>
          <a:bodyPr>
            <a:noAutofit/>
          </a:bodyPr>
          <a:lstStyle/>
          <a:p>
            <a:r>
              <a:rPr lang="en-US" sz="4000" b="1" dirty="0"/>
              <a:t>Different Menus</a:t>
            </a:r>
          </a:p>
        </p:txBody>
      </p:sp>
      <p:pic>
        <p:nvPicPr>
          <p:cNvPr id="21" name="Picture 9" descr="Middle School | Online High Schoo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5488" y="3066164"/>
            <a:ext cx="3338512" cy="1943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1" descr="CDC Report: Fewer High School Students Having Sex, Using Drugs - Campus  Safe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5488" y="5010150"/>
            <a:ext cx="3338512"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Content Placeholder 1"/>
          <p:cNvSpPr txBox="1">
            <a:spLocks/>
          </p:cNvSpPr>
          <p:nvPr/>
        </p:nvSpPr>
        <p:spPr>
          <a:xfrm>
            <a:off x="520968" y="2059157"/>
            <a:ext cx="4977464" cy="422132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altLang="en-US" sz="2800" dirty="0">
                <a:latin typeface="Calibri" panose="020F0502020204030204" pitchFamily="34" charset="0"/>
                <a:cs typeface="Calibri" panose="020F0502020204030204" pitchFamily="34" charset="0"/>
              </a:rPr>
              <a:t>Menus are planned and designed according to the Food Base Menu Planning (FBMP) for specific grade levels:</a:t>
            </a:r>
          </a:p>
          <a:p>
            <a:pPr marL="0" indent="0">
              <a:buNone/>
            </a:pPr>
            <a:endParaRPr lang="en-US" altLang="en-US" sz="2800" dirty="0">
              <a:latin typeface="Calibri" panose="020F0502020204030204" pitchFamily="34" charset="0"/>
              <a:cs typeface="Calibri" panose="020F0502020204030204" pitchFamily="34" charset="0"/>
            </a:endParaRPr>
          </a:p>
          <a:p>
            <a:pPr lvl="1">
              <a:buFont typeface="Wingdings" panose="05000000000000000000" pitchFamily="2" charset="2"/>
              <a:buChar char="Ø"/>
            </a:pPr>
            <a:r>
              <a:rPr lang="en-US" altLang="en-US" sz="2800" dirty="0">
                <a:latin typeface="Calibri" panose="020F0502020204030204" pitchFamily="34" charset="0"/>
                <a:cs typeface="Calibri" panose="020F0502020204030204" pitchFamily="34" charset="0"/>
              </a:rPr>
              <a:t>Grades K – 5</a:t>
            </a:r>
          </a:p>
          <a:p>
            <a:pPr lvl="1">
              <a:buFont typeface="Wingdings" panose="05000000000000000000" pitchFamily="2" charset="2"/>
              <a:buChar char="Ø"/>
            </a:pPr>
            <a:r>
              <a:rPr lang="en-US" altLang="en-US" sz="2800" dirty="0">
                <a:latin typeface="Calibri" panose="020F0502020204030204" pitchFamily="34" charset="0"/>
                <a:cs typeface="Calibri" panose="020F0502020204030204" pitchFamily="34" charset="0"/>
              </a:rPr>
              <a:t>Grades 6 – 8</a:t>
            </a:r>
          </a:p>
          <a:p>
            <a:pPr lvl="1">
              <a:buFont typeface="Wingdings" panose="05000000000000000000" pitchFamily="2" charset="2"/>
              <a:buChar char="Ø"/>
            </a:pPr>
            <a:r>
              <a:rPr lang="en-US" altLang="en-US" sz="2800" dirty="0">
                <a:latin typeface="Calibri" panose="020F0502020204030204" pitchFamily="34" charset="0"/>
                <a:cs typeface="Calibri" panose="020F0502020204030204" pitchFamily="34" charset="0"/>
              </a:rPr>
              <a:t>Grades 9 – 12</a:t>
            </a:r>
          </a:p>
          <a:p>
            <a:endParaRPr lang="en-US" altLang="en-US" sz="2800" dirty="0">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8F92AE96-8CB4-275B-8D61-932282E9F0BB}"/>
              </a:ext>
            </a:extLst>
          </p:cNvPr>
          <p:cNvSpPr/>
          <p:nvPr/>
        </p:nvSpPr>
        <p:spPr>
          <a:xfrm>
            <a:off x="520968" y="1589914"/>
            <a:ext cx="7870371" cy="4365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pic>
        <p:nvPicPr>
          <p:cNvPr id="20" name="Picture 7" descr="Why Pre-K Matters – Barbershop Books"/>
          <p:cNvPicPr>
            <a:picLocks noChangeAspect="1" noChangeArrowheads="1"/>
          </p:cNvPicPr>
          <p:nvPr/>
        </p:nvPicPr>
        <p:blipFill>
          <a:blip r:embed="rId4">
            <a:extLst>
              <a:ext uri="{28A0092B-C50C-407E-A947-70E740481C1C}">
                <a14:useLocalDpi xmlns:a14="http://schemas.microsoft.com/office/drawing/2010/main" val="0"/>
              </a:ext>
            </a:extLst>
          </a:blip>
          <a:srcRect r="10652"/>
          <a:stretch>
            <a:fillRect/>
          </a:stretch>
        </p:blipFill>
        <p:spPr bwMode="auto">
          <a:xfrm>
            <a:off x="5805488" y="1183007"/>
            <a:ext cx="3336925" cy="195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21207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4EE7731-D016-4ABE-BAF1-C841A9527B5F}"/>
              </a:ext>
            </a:extLst>
          </p:cNvPr>
          <p:cNvSpPr>
            <a:spLocks noGrp="1"/>
          </p:cNvSpPr>
          <p:nvPr>
            <p:ph type="title"/>
          </p:nvPr>
        </p:nvSpPr>
        <p:spPr>
          <a:xfrm>
            <a:off x="196115" y="250182"/>
            <a:ext cx="6746106" cy="634092"/>
          </a:xfrm>
        </p:spPr>
        <p:txBody>
          <a:bodyPr>
            <a:noAutofit/>
          </a:bodyPr>
          <a:lstStyle/>
          <a:p>
            <a:r>
              <a:rPr lang="en-US" sz="4000" b="1" dirty="0"/>
              <a:t>Menus: Grade K – 5 </a:t>
            </a:r>
          </a:p>
        </p:txBody>
      </p:sp>
      <p:sp>
        <p:nvSpPr>
          <p:cNvPr id="2" name="Rectangle 1">
            <a:extLst>
              <a:ext uri="{FF2B5EF4-FFF2-40B4-BE49-F238E27FC236}">
                <a16:creationId xmlns:a16="http://schemas.microsoft.com/office/drawing/2014/main" id="{8F92AE96-8CB4-275B-8D61-932282E9F0BB}"/>
              </a:ext>
            </a:extLst>
          </p:cNvPr>
          <p:cNvSpPr/>
          <p:nvPr/>
        </p:nvSpPr>
        <p:spPr>
          <a:xfrm>
            <a:off x="699536" y="1742946"/>
            <a:ext cx="7870371" cy="4365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1" name="TextBox 6"/>
          <p:cNvSpPr txBox="1">
            <a:spLocks noChangeArrowheads="1"/>
          </p:cNvSpPr>
          <p:nvPr/>
        </p:nvSpPr>
        <p:spPr bwMode="auto">
          <a:xfrm>
            <a:off x="1308568" y="1500856"/>
            <a:ext cx="2260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defRPr sz="2400">
                <a:solidFill>
                  <a:srgbClr val="000000"/>
                </a:solidFill>
                <a:latin typeface="Calibri" panose="020F0502020204030204" pitchFamily="34" charset="0"/>
              </a:defRPr>
            </a:lvl1pPr>
            <a:lvl2pPr marL="742950" indent="-285750">
              <a:spcBef>
                <a:spcPct val="20000"/>
              </a:spcBef>
              <a:buFont typeface="Wingdings" panose="05000000000000000000" pitchFamily="2" charset="2"/>
              <a:buChar char="Ø"/>
              <a:defRPr sz="2200">
                <a:solidFill>
                  <a:srgbClr val="000000"/>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rgbClr val="000000"/>
                </a:solidFill>
                <a:latin typeface="Calibri" panose="020F0502020204030204" pitchFamily="34" charset="0"/>
              </a:defRPr>
            </a:lvl3pPr>
            <a:lvl4pPr marL="1600200" indent="-228600">
              <a:spcBef>
                <a:spcPct val="20000"/>
              </a:spcBef>
              <a:buFont typeface="Arial" panose="020B0604020202020204" pitchFamily="34" charset="0"/>
              <a:buChar char="–"/>
              <a:defRPr>
                <a:solidFill>
                  <a:srgbClr val="000000"/>
                </a:solidFill>
                <a:latin typeface="Calibri" panose="020F0502020204030204" pitchFamily="34" charset="0"/>
              </a:defRPr>
            </a:lvl4pPr>
            <a:lvl5pPr marL="2057400" indent="-228600">
              <a:spcBef>
                <a:spcPct val="20000"/>
              </a:spcBef>
              <a:buFont typeface="Arial" panose="020B0604020202020204" pitchFamily="34" charset="0"/>
              <a:buChar char="»"/>
              <a:defRPr sz="1600">
                <a:solidFill>
                  <a:srgbClr val="000000"/>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rgbClr val="000000"/>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rgbClr val="000000"/>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rgbClr val="000000"/>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rgbClr val="000000"/>
                </a:solidFill>
                <a:latin typeface="Calibri" panose="020F0502020204030204" pitchFamily="34" charset="0"/>
              </a:defRPr>
            </a:lvl9pPr>
          </a:lstStyle>
          <a:p>
            <a:pPr>
              <a:spcBef>
                <a:spcPct val="0"/>
              </a:spcBef>
              <a:buFontTx/>
              <a:buNone/>
            </a:pPr>
            <a:r>
              <a:rPr lang="en-US" altLang="en-US" b="1" dirty="0">
                <a:cs typeface="Arial" panose="020B0604020202020204" pitchFamily="34" charset="0"/>
              </a:rPr>
              <a:t>Breakfast Menu</a:t>
            </a:r>
          </a:p>
        </p:txBody>
      </p:sp>
      <p:sp>
        <p:nvSpPr>
          <p:cNvPr id="12" name="TextBox 6"/>
          <p:cNvSpPr txBox="1">
            <a:spLocks noChangeArrowheads="1"/>
          </p:cNvSpPr>
          <p:nvPr/>
        </p:nvSpPr>
        <p:spPr bwMode="auto">
          <a:xfrm>
            <a:off x="5423368" y="1500856"/>
            <a:ext cx="2260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defRPr sz="2400">
                <a:solidFill>
                  <a:srgbClr val="000000"/>
                </a:solidFill>
                <a:latin typeface="Calibri" panose="020F0502020204030204" pitchFamily="34" charset="0"/>
              </a:defRPr>
            </a:lvl1pPr>
            <a:lvl2pPr marL="742950" indent="-285750">
              <a:spcBef>
                <a:spcPct val="20000"/>
              </a:spcBef>
              <a:buFont typeface="Wingdings" panose="05000000000000000000" pitchFamily="2" charset="2"/>
              <a:buChar char="Ø"/>
              <a:defRPr sz="2200">
                <a:solidFill>
                  <a:srgbClr val="000000"/>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rgbClr val="000000"/>
                </a:solidFill>
                <a:latin typeface="Calibri" panose="020F0502020204030204" pitchFamily="34" charset="0"/>
              </a:defRPr>
            </a:lvl3pPr>
            <a:lvl4pPr marL="1600200" indent="-228600">
              <a:spcBef>
                <a:spcPct val="20000"/>
              </a:spcBef>
              <a:buFont typeface="Arial" panose="020B0604020202020204" pitchFamily="34" charset="0"/>
              <a:buChar char="–"/>
              <a:defRPr>
                <a:solidFill>
                  <a:srgbClr val="000000"/>
                </a:solidFill>
                <a:latin typeface="Calibri" panose="020F0502020204030204" pitchFamily="34" charset="0"/>
              </a:defRPr>
            </a:lvl4pPr>
            <a:lvl5pPr marL="2057400" indent="-228600">
              <a:spcBef>
                <a:spcPct val="20000"/>
              </a:spcBef>
              <a:buFont typeface="Arial" panose="020B0604020202020204" pitchFamily="34" charset="0"/>
              <a:buChar char="»"/>
              <a:defRPr sz="1600">
                <a:solidFill>
                  <a:srgbClr val="000000"/>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rgbClr val="000000"/>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rgbClr val="000000"/>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rgbClr val="000000"/>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rgbClr val="000000"/>
                </a:solidFill>
                <a:latin typeface="Calibri" panose="020F0502020204030204" pitchFamily="34" charset="0"/>
              </a:defRPr>
            </a:lvl9pPr>
          </a:lstStyle>
          <a:p>
            <a:pPr algn="ctr">
              <a:spcBef>
                <a:spcPct val="0"/>
              </a:spcBef>
              <a:buFontTx/>
              <a:buNone/>
            </a:pPr>
            <a:r>
              <a:rPr lang="en-US" altLang="en-US" b="1" dirty="0">
                <a:cs typeface="Arial" panose="020B0604020202020204" pitchFamily="34" charset="0"/>
              </a:rPr>
              <a:t>Lunch Menu</a:t>
            </a:r>
          </a:p>
        </p:txBody>
      </p:sp>
      <p:pic>
        <p:nvPicPr>
          <p:cNvPr id="7" name="Content Placeholder 6"/>
          <p:cNvPicPr>
            <a:picLocks noChangeAspect="1" noChangeArrowheads="1"/>
          </p:cNvPicPr>
          <p:nvPr/>
        </p:nvPicPr>
        <p:blipFill rotWithShape="1">
          <a:blip r:embed="rId2">
            <a:extLst>
              <a:ext uri="{28A0092B-C50C-407E-A947-70E740481C1C}">
                <a14:useLocalDpi xmlns:a14="http://schemas.microsoft.com/office/drawing/2010/main" val="0"/>
              </a:ext>
            </a:extLst>
          </a:blip>
          <a:srcRect b="3831"/>
          <a:stretch/>
        </p:blipFill>
        <p:spPr>
          <a:xfrm>
            <a:off x="385010" y="2057483"/>
            <a:ext cx="4188105" cy="40133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Content Placeholder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696327" y="2057482"/>
            <a:ext cx="4038600" cy="4025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04465631"/>
      </p:ext>
    </p:extLst>
  </p:cSld>
  <p:clrMapOvr>
    <a:masterClrMapping/>
  </p:clrMapOvr>
</p:sld>
</file>

<file path=ppt/theme/theme1.xml><?xml version="1.0" encoding="utf-8"?>
<a:theme xmlns:a="http://schemas.openxmlformats.org/drawingml/2006/main" name="1_Recipe Book Slide Master">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cipeBook_Win32_SL_v2" id="{BF9B6C79-FF4D-48C1-8F71-C7DDF387DF1A}" vid="{BE88A3C8-7112-4180-A9C5-249348E21FD1}"/>
    </a:ext>
  </a:extLst>
</a:theme>
</file>

<file path=ppt/theme/theme2.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523212d-ee6b-416a-b870-f85da76adb72" xsi:nil="true"/>
    <lcf76f155ced4ddcb4097134ff3c332f xmlns="8bf10d84-95c4-446b-a6dc-317de1800774">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EE02F034B8BF54BAE9AA0D60582A4B6" ma:contentTypeVersion="15" ma:contentTypeDescription="Create a new document." ma:contentTypeScope="" ma:versionID="eee16c4b0a70e0305c26db6321992320">
  <xsd:schema xmlns:xsd="http://www.w3.org/2001/XMLSchema" xmlns:xs="http://www.w3.org/2001/XMLSchema" xmlns:p="http://schemas.microsoft.com/office/2006/metadata/properties" xmlns:ns2="8bf10d84-95c4-446b-a6dc-317de1800774" xmlns:ns3="b523212d-ee6b-416a-b870-f85da76adb72" xmlns:ns4="a038a585-4f1b-4b82-9716-f9d38f63b763" targetNamespace="http://schemas.microsoft.com/office/2006/metadata/properties" ma:root="true" ma:fieldsID="1385811ed7e0e77f498314b8be9c91f1" ns2:_="" ns3:_="" ns4:_="">
    <xsd:import namespace="8bf10d84-95c4-446b-a6dc-317de1800774"/>
    <xsd:import namespace="b523212d-ee6b-416a-b870-f85da76adb72"/>
    <xsd:import namespace="a038a585-4f1b-4b82-9716-f9d38f63b76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4:SharedWithUsers" minOccurs="0"/>
                <xsd:element ref="ns4: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f10d84-95c4-446b-a6dc-317de18007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22e4ffc-addb-439b-972d-eea4499adee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523212d-ee6b-416a-b870-f85da76adb7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ec9a4619-c281-4fc8-b204-49f0b9119d60}" ma:internalName="TaxCatchAll" ma:showField="CatchAllData" ma:web="b523212d-ee6b-416a-b870-f85da76adb7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038a585-4f1b-4b82-9716-f9d38f63b763"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E8F07A5-30F7-464F-BEC9-691C161DB78A}">
  <ds:schemaRefs>
    <ds:schemaRef ds:uri="http://www.w3.org/XML/1998/namespace"/>
    <ds:schemaRef ds:uri="http://purl.org/dc/terms/"/>
    <ds:schemaRef ds:uri="http://schemas.microsoft.com/office/2006/documentManagement/types"/>
    <ds:schemaRef ds:uri="8bf10d84-95c4-446b-a6dc-317de1800774"/>
    <ds:schemaRef ds:uri="b523212d-ee6b-416a-b870-f85da76adb72"/>
    <ds:schemaRef ds:uri="http://purl.org/dc/elements/1.1/"/>
    <ds:schemaRef ds:uri="http://schemas.microsoft.com/office/2006/metadata/properties"/>
    <ds:schemaRef ds:uri="a038a585-4f1b-4b82-9716-f9d38f63b763"/>
    <ds:schemaRef ds:uri="http://schemas.microsoft.com/office/infopath/2007/PartnerControls"/>
    <ds:schemaRef ds:uri="http://schemas.openxmlformats.org/package/2006/metadata/core-properties"/>
    <ds:schemaRef ds:uri="http://purl.org/dc/dcmitype/"/>
  </ds:schemaRefs>
</ds:datastoreItem>
</file>

<file path=customXml/itemProps2.xml><?xml version="1.0" encoding="utf-8"?>
<ds:datastoreItem xmlns:ds="http://schemas.openxmlformats.org/officeDocument/2006/customXml" ds:itemID="{E9254E94-1817-43B9-ABBF-828839528B1F}">
  <ds:schemaRefs>
    <ds:schemaRef ds:uri="http://schemas.microsoft.com/sharepoint/v3/contenttype/forms"/>
  </ds:schemaRefs>
</ds:datastoreItem>
</file>

<file path=customXml/itemProps3.xml><?xml version="1.0" encoding="utf-8"?>
<ds:datastoreItem xmlns:ds="http://schemas.openxmlformats.org/officeDocument/2006/customXml" ds:itemID="{9C2E6CBC-6749-4728-B24E-FE143442E83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bf10d84-95c4-446b-a6dc-317de1800774"/>
    <ds:schemaRef ds:uri="b523212d-ee6b-416a-b870-f85da76adb72"/>
    <ds:schemaRef ds:uri="a038a585-4f1b-4b82-9716-f9d38f63b76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1507</Words>
  <Application>Microsoft Office PowerPoint</Application>
  <PresentationFormat>On-screen Show (4:3)</PresentationFormat>
  <Paragraphs>196</Paragraphs>
  <Slides>37</Slides>
  <Notes>2</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37</vt:i4>
      </vt:variant>
    </vt:vector>
  </HeadingPairs>
  <TitlesOfParts>
    <vt:vector size="45" baseType="lpstr">
      <vt:lpstr>Arial</vt:lpstr>
      <vt:lpstr>Calibri</vt:lpstr>
      <vt:lpstr>Calibri Light</vt:lpstr>
      <vt:lpstr>Franklin Gothic Book</vt:lpstr>
      <vt:lpstr>Franklin Gothic Medium</vt:lpstr>
      <vt:lpstr>Wingdings</vt:lpstr>
      <vt:lpstr>1_Recipe Book Slide Master</vt:lpstr>
      <vt:lpstr>Retrospect</vt:lpstr>
      <vt:lpstr>Menus and   Standardized Recipes </vt:lpstr>
      <vt:lpstr>Why Use a Recipe?</vt:lpstr>
      <vt:lpstr>Café LA Standardized Recipes</vt:lpstr>
      <vt:lpstr>The Gold Standard in Food Quality</vt:lpstr>
      <vt:lpstr>Recipe to Plate</vt:lpstr>
      <vt:lpstr>Recipe to Plate</vt:lpstr>
      <vt:lpstr>Menu Facts</vt:lpstr>
      <vt:lpstr>Different Menus</vt:lpstr>
      <vt:lpstr>Menus: Grade K – 5 </vt:lpstr>
      <vt:lpstr>Reduced Temperature for Safety</vt:lpstr>
      <vt:lpstr>Menus: Grade 6 – 8 </vt:lpstr>
      <vt:lpstr>Menus: Grade 9 – 12 </vt:lpstr>
      <vt:lpstr>Different Caloric/Nutrient Requirements </vt:lpstr>
      <vt:lpstr>Menus: Supper Grade K – 12 </vt:lpstr>
      <vt:lpstr>What is a Standardized Recipe?</vt:lpstr>
      <vt:lpstr>Standardized Recipe Benefits</vt:lpstr>
      <vt:lpstr>Recipe Facts</vt:lpstr>
      <vt:lpstr>Locating the Recipes</vt:lpstr>
      <vt:lpstr>Choosing the Recipe Criteria</vt:lpstr>
      <vt:lpstr>Sorting the Recipes</vt:lpstr>
      <vt:lpstr>Selecting the Correct Recipes</vt:lpstr>
      <vt:lpstr>Select and Adjust the Recipe</vt:lpstr>
      <vt:lpstr>Preview the Recipe</vt:lpstr>
      <vt:lpstr>Recipe Contents</vt:lpstr>
      <vt:lpstr>Recipe Contents: Nutrients</vt:lpstr>
      <vt:lpstr>Complex Recipes</vt:lpstr>
      <vt:lpstr>Simple vs. Complex Recipe</vt:lpstr>
      <vt:lpstr>Simple vs. Complex Recipe</vt:lpstr>
      <vt:lpstr>Complex Recipe</vt:lpstr>
      <vt:lpstr>Complex Recipe</vt:lpstr>
      <vt:lpstr>Who Should Follow Recipe?</vt:lpstr>
      <vt:lpstr>Importance of Following Standardized Recipe</vt:lpstr>
      <vt:lpstr>Costs of Overproducing: “Playing it Safe”</vt:lpstr>
      <vt:lpstr>Batch Cooking</vt:lpstr>
      <vt:lpstr>Batch Cooking Guidelines</vt:lpstr>
      <vt:lpstr>Batch Cooking Example</vt:lpstr>
      <vt:lpstr>Recap</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Menus and   Standardized Recipes</dc:title>
  <dc:creator/>
  <cp:lastModifiedBy/>
  <cp:revision>2</cp:revision>
  <dcterms:created xsi:type="dcterms:W3CDTF">2021-01-08T17:15:40Z</dcterms:created>
  <dcterms:modified xsi:type="dcterms:W3CDTF">2024-09-09T21:07:46Z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0x0101004EE02F034B8BF54BAE9AA0D60582A4B6</vt:lpwstr>
  </property>
  <property fmtid="{D5CDD505-2E9C-101B-9397-08002B2CF9AE}" pid="3" name="MediaServiceImageTags">
    <vt:lpwstr/>
  </property>
</Properties>
</file>